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20" r:id="rId10"/>
    <p:sldId id="311" r:id="rId11"/>
    <p:sldId id="299" r:id="rId12"/>
    <p:sldId id="307" r:id="rId13"/>
    <p:sldId id="300" r:id="rId14"/>
    <p:sldId id="308" r:id="rId15"/>
    <p:sldId id="309" r:id="rId16"/>
    <p:sldId id="310" r:id="rId17"/>
    <p:sldId id="316" r:id="rId18"/>
    <p:sldId id="301" r:id="rId19"/>
    <p:sldId id="312" r:id="rId20"/>
    <p:sldId id="313" r:id="rId21"/>
    <p:sldId id="315" r:id="rId22"/>
    <p:sldId id="314" r:id="rId23"/>
    <p:sldId id="302" r:id="rId24"/>
    <p:sldId id="304" r:id="rId25"/>
    <p:sldId id="260" r:id="rId26"/>
    <p:sldId id="259" r:id="rId27"/>
    <p:sldId id="317" r:id="rId28"/>
    <p:sldId id="262" r:id="rId29"/>
    <p:sldId id="263" r:id="rId30"/>
    <p:sldId id="292" r:id="rId31"/>
    <p:sldId id="296" r:id="rId32"/>
    <p:sldId id="293" r:id="rId33"/>
    <p:sldId id="297" r:id="rId34"/>
    <p:sldId id="264" r:id="rId35"/>
    <p:sldId id="265" r:id="rId36"/>
    <p:sldId id="266" r:id="rId37"/>
    <p:sldId id="267" r:id="rId38"/>
    <p:sldId id="319" r:id="rId39"/>
    <p:sldId id="269" r:id="rId40"/>
    <p:sldId id="318" r:id="rId41"/>
    <p:sldId id="272" r:id="rId42"/>
    <p:sldId id="273" r:id="rId43"/>
    <p:sldId id="274" r:id="rId44"/>
    <p:sldId id="27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yst layout 3 - Marker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llemlayou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114" y="13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31.png"/><Relationship Id="rId4" Type="http://schemas.openxmlformats.org/officeDocument/2006/relationships/image" Target="../media/image4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6.png"/><Relationship Id="rId7" Type="http://schemas.openxmlformats.org/officeDocument/2006/relationships/image" Target="../media/image3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31.png"/><Relationship Id="rId4" Type="http://schemas.openxmlformats.org/officeDocument/2006/relationships/image" Target="../media/image4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6.png"/><Relationship Id="rId7" Type="http://schemas.openxmlformats.org/officeDocument/2006/relationships/image" Target="../media/image3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 err="1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7CBB6CF4-E3D8-46B6-8B3B-9208742D0E00}" type="pres">
      <dgm:prSet presAssocID="{419C0BB4-DA70-4F74-AC0C-9C7329288196}" presName="linear" presStyleCnt="0">
        <dgm:presLayoutVars>
          <dgm:animLvl val="lvl"/>
          <dgm:resizeHandles val="exact"/>
        </dgm:presLayoutVars>
      </dgm:prSet>
      <dgm:spPr/>
    </dgm:pt>
    <dgm:pt modelId="{798EA6E8-5C16-4065-A42D-136EF69B3463}" type="pres">
      <dgm:prSet presAssocID="{FE22EBC7-7FD5-4148-99B7-3331D7D039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4D5F22-EA8A-4915-94F0-1CA9781F95BF}" type="pres">
      <dgm:prSet presAssocID="{A526FCCF-6591-4238-B8D1-6DA7881A0385}" presName="spacer" presStyleCnt="0"/>
      <dgm:spPr/>
    </dgm:pt>
    <dgm:pt modelId="{D03DE722-C857-4E7D-9069-82FB34E3B311}" type="pres">
      <dgm:prSet presAssocID="{62C6DB31-76C7-43E3-867F-A07189536A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9ACC10D-27DE-4E9A-983C-76E4F39FBC3A}" type="pres">
      <dgm:prSet presAssocID="{EE218457-E5E1-4B7A-992C-F1D44592785D}" presName="spacer" presStyleCnt="0"/>
      <dgm:spPr/>
    </dgm:pt>
    <dgm:pt modelId="{11C98394-9A3E-4568-9D2C-648566B688B6}" type="pres">
      <dgm:prSet presAssocID="{FF3F896D-7521-42DA-B6CC-0272CC7071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B7D83D-0F98-46B0-ADDD-47D357BEC7F5}" type="pres">
      <dgm:prSet presAssocID="{2F7CFC69-D921-4BCF-A6DE-AB4ADE6B422D}" presName="spacer" presStyleCnt="0"/>
      <dgm:spPr/>
    </dgm:pt>
    <dgm:pt modelId="{ECCB2709-4510-4FB9-B353-1987BC2A2CF5}" type="pres">
      <dgm:prSet presAssocID="{93D9AA29-1550-445A-8475-67E06BCBFE5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398C80-970C-45E2-BD9E-EF014EB040ED}" type="pres">
      <dgm:prSet presAssocID="{C0934F59-EAEC-4FA6-AC39-3602DC4F1C10}" presName="spacer" presStyleCnt="0"/>
      <dgm:spPr/>
    </dgm:pt>
    <dgm:pt modelId="{8E557045-4076-4077-BFE1-BD5D4BA006E2}" type="pres">
      <dgm:prSet presAssocID="{FF4E6DF3-A6F1-4823-9520-0C2625AF77C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2A6B86-0980-462E-8B7A-4C0900C6A069}" type="pres">
      <dgm:prSet presAssocID="{A0C2A68E-2667-4A7B-8EC0-03B1F04256AE}" presName="spacer" presStyleCnt="0"/>
      <dgm:spPr/>
    </dgm:pt>
    <dgm:pt modelId="{E71D50FE-0667-4137-97DC-F94C106FDAFB}" type="pres">
      <dgm:prSet presAssocID="{47FA3CEF-486F-4281-BF7E-BBC101BBD5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792CE130-E7C4-437A-9B09-8C70BB9A4565}" type="presOf" srcId="{FE22EBC7-7FD5-4148-99B7-3331D7D0395F}" destId="{798EA6E8-5C16-4065-A42D-136EF69B3463}" srcOrd="0" destOrd="0" presId="urn:microsoft.com/office/officeart/2005/8/layout/vList2"/>
    <dgm:cxn modelId="{59AFEC56-F1A6-4811-8BF7-1AB21A4ACDAA}" type="presOf" srcId="{93D9AA29-1550-445A-8475-67E06BCBFE56}" destId="{ECCB2709-4510-4FB9-B353-1987BC2A2CF5}" srcOrd="0" destOrd="0" presId="urn:microsoft.com/office/officeart/2005/8/layout/vList2"/>
    <dgm:cxn modelId="{01F5E0B1-5250-44FB-AB03-6E4FE2BE5B9E}" type="presOf" srcId="{FF3F896D-7521-42DA-B6CC-0272CC7071D5}" destId="{11C98394-9A3E-4568-9D2C-648566B688B6}" srcOrd="0" destOrd="0" presId="urn:microsoft.com/office/officeart/2005/8/layout/vList2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8065ABA-7D20-4DF5-BBB0-F279B7503805}" type="presOf" srcId="{419C0BB4-DA70-4F74-AC0C-9C7329288196}" destId="{7CBB6CF4-E3D8-46B6-8B3B-9208742D0E00}" srcOrd="0" destOrd="0" presId="urn:microsoft.com/office/officeart/2005/8/layout/vList2"/>
    <dgm:cxn modelId="{FB2C00C1-2B1C-44ED-BB3B-04CA63800944}" type="presOf" srcId="{47FA3CEF-486F-4281-BF7E-BBC101BBD5FA}" destId="{E71D50FE-0667-4137-97DC-F94C106FDAFB}" srcOrd="0" destOrd="0" presId="urn:microsoft.com/office/officeart/2005/8/layout/vList2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DFDEF4E9-21BE-419F-8D63-D35C66137C50}" type="presOf" srcId="{FF4E6DF3-A6F1-4823-9520-0C2625AF77C7}" destId="{8E557045-4076-4077-BFE1-BD5D4BA006E2}" srcOrd="0" destOrd="0" presId="urn:microsoft.com/office/officeart/2005/8/layout/vList2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91C41BF1-CC8E-4C15-975A-0C5276BDD4E5}" type="presOf" srcId="{62C6DB31-76C7-43E3-867F-A07189536A52}" destId="{D03DE722-C857-4E7D-9069-82FB34E3B311}" srcOrd="0" destOrd="0" presId="urn:microsoft.com/office/officeart/2005/8/layout/vList2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5A5DEB5B-665A-4282-803B-B499EB6F62B9}" type="presParOf" srcId="{7CBB6CF4-E3D8-46B6-8B3B-9208742D0E00}" destId="{798EA6E8-5C16-4065-A42D-136EF69B3463}" srcOrd="0" destOrd="0" presId="urn:microsoft.com/office/officeart/2005/8/layout/vList2"/>
    <dgm:cxn modelId="{11702F93-8605-4410-BBDC-0BA206E9367A}" type="presParOf" srcId="{7CBB6CF4-E3D8-46B6-8B3B-9208742D0E00}" destId="{6C4D5F22-EA8A-4915-94F0-1CA9781F95BF}" srcOrd="1" destOrd="0" presId="urn:microsoft.com/office/officeart/2005/8/layout/vList2"/>
    <dgm:cxn modelId="{3C1575D4-DB6C-49B3-8F65-913BFB73630B}" type="presParOf" srcId="{7CBB6CF4-E3D8-46B6-8B3B-9208742D0E00}" destId="{D03DE722-C857-4E7D-9069-82FB34E3B311}" srcOrd="2" destOrd="0" presId="urn:microsoft.com/office/officeart/2005/8/layout/vList2"/>
    <dgm:cxn modelId="{6CAAACB8-4B7D-4A85-B82F-B12D1A513356}" type="presParOf" srcId="{7CBB6CF4-E3D8-46B6-8B3B-9208742D0E00}" destId="{89ACC10D-27DE-4E9A-983C-76E4F39FBC3A}" srcOrd="3" destOrd="0" presId="urn:microsoft.com/office/officeart/2005/8/layout/vList2"/>
    <dgm:cxn modelId="{EDBEC9E7-0B22-43C0-9643-617D167F257F}" type="presParOf" srcId="{7CBB6CF4-E3D8-46B6-8B3B-9208742D0E00}" destId="{11C98394-9A3E-4568-9D2C-648566B688B6}" srcOrd="4" destOrd="0" presId="urn:microsoft.com/office/officeart/2005/8/layout/vList2"/>
    <dgm:cxn modelId="{D45936F3-B134-4DA7-9A30-CBC6E6338ECA}" type="presParOf" srcId="{7CBB6CF4-E3D8-46B6-8B3B-9208742D0E00}" destId="{AFB7D83D-0F98-46B0-ADDD-47D357BEC7F5}" srcOrd="5" destOrd="0" presId="urn:microsoft.com/office/officeart/2005/8/layout/vList2"/>
    <dgm:cxn modelId="{2832C009-9B9A-4399-BA15-B0E45781B81D}" type="presParOf" srcId="{7CBB6CF4-E3D8-46B6-8B3B-9208742D0E00}" destId="{ECCB2709-4510-4FB9-B353-1987BC2A2CF5}" srcOrd="6" destOrd="0" presId="urn:microsoft.com/office/officeart/2005/8/layout/vList2"/>
    <dgm:cxn modelId="{F1ECC43E-FA59-40D6-874A-E4617D8470AE}" type="presParOf" srcId="{7CBB6CF4-E3D8-46B6-8B3B-9208742D0E00}" destId="{AF398C80-970C-45E2-BD9E-EF014EB040ED}" srcOrd="7" destOrd="0" presId="urn:microsoft.com/office/officeart/2005/8/layout/vList2"/>
    <dgm:cxn modelId="{30C76410-20A9-4795-AD17-4EEDADCE002D}" type="presParOf" srcId="{7CBB6CF4-E3D8-46B6-8B3B-9208742D0E00}" destId="{8E557045-4076-4077-BFE1-BD5D4BA006E2}" srcOrd="8" destOrd="0" presId="urn:microsoft.com/office/officeart/2005/8/layout/vList2"/>
    <dgm:cxn modelId="{552010ED-E46E-405A-A485-C9B35B67D51D}" type="presParOf" srcId="{7CBB6CF4-E3D8-46B6-8B3B-9208742D0E00}" destId="{CA2A6B86-0980-462E-8B7A-4C0900C6A069}" srcOrd="9" destOrd="0" presId="urn:microsoft.com/office/officeart/2005/8/layout/vList2"/>
    <dgm:cxn modelId="{766CFAF3-9E1F-4A52-8BB2-6DBEC6BDD709}" type="presParOf" srcId="{7CBB6CF4-E3D8-46B6-8B3B-9208742D0E00}" destId="{E71D50FE-0667-4137-97DC-F94C106FDA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 dirty="0" err="1"/>
            <a:t>Sådan</a:t>
          </a:r>
          <a:r>
            <a:rPr lang="en-US" b="1" dirty="0"/>
            <a:t> </a:t>
          </a:r>
          <a:r>
            <a:rPr lang="en-US" b="1" dirty="0" err="1"/>
            <a:t>gør</a:t>
          </a:r>
          <a:r>
            <a:rPr lang="en-US" b="1" dirty="0"/>
            <a:t> du:</a:t>
          </a:r>
          <a:endParaRPr lang="en-US" dirty="0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 dirty="0"/>
            <a:t>1. </a:t>
          </a:r>
          <a:r>
            <a:rPr lang="en-US" dirty="0" err="1"/>
            <a:t>Indstil</a:t>
          </a:r>
          <a:r>
            <a:rPr lang="en-US" dirty="0"/>
            <a:t> </a:t>
          </a:r>
          <a:r>
            <a:rPr lang="en-US" dirty="0" err="1"/>
            <a:t>tidbase</a:t>
          </a:r>
          <a:r>
            <a:rPr lang="en-US" dirty="0"/>
            <a:t>, </a:t>
          </a:r>
          <a:r>
            <a:rPr lang="en-US" dirty="0" err="1"/>
            <a:t>samplingsrate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Erstat</a:t>
          </a:r>
          <a:r>
            <a:rPr lang="en-US" dirty="0"/>
            <a:t> </a:t>
          </a:r>
          <a:r>
            <a:rPr lang="en-US" dirty="0" err="1"/>
            <a:t>manuelt</a:t>
          </a:r>
          <a:r>
            <a:rPr lang="en-US" dirty="0"/>
            <a:t> UI‑</a:t>
          </a:r>
          <a:r>
            <a:rPr lang="en-US" dirty="0" err="1"/>
            <a:t>klik</a:t>
          </a:r>
          <a:r>
            <a:rPr lang="en-US" dirty="0"/>
            <a:t> med SCPI‑</a:t>
          </a:r>
          <a:r>
            <a:rPr lang="en-US" dirty="0" err="1"/>
            <a:t>kommandoer</a:t>
          </a:r>
          <a:r>
            <a:rPr lang="en-US" dirty="0"/>
            <a:t> (</a:t>
          </a:r>
          <a:r>
            <a:rPr lang="en-US" dirty="0" err="1"/>
            <a:t>fx</a:t>
          </a:r>
          <a:r>
            <a:rPr lang="en-US" dirty="0"/>
            <a:t>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Overfør</a:t>
          </a:r>
          <a:r>
            <a:rPr lang="en-US" dirty="0"/>
            <a:t> data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binær</a:t>
          </a:r>
          <a:r>
            <a:rPr lang="en-US" dirty="0"/>
            <a:t> form </a:t>
          </a:r>
          <a:r>
            <a:rPr lang="en-US" dirty="0" err="1"/>
            <a:t>og</a:t>
          </a:r>
          <a:r>
            <a:rPr lang="en-US" dirty="0"/>
            <a:t> gem </a:t>
          </a:r>
          <a:r>
            <a:rPr lang="en-US" dirty="0" err="1"/>
            <a:t>til</a:t>
          </a:r>
          <a:r>
            <a:rPr lang="en-US" dirty="0"/>
            <a:t> .csv </a:t>
          </a:r>
          <a:r>
            <a:rPr lang="en-US" dirty="0" err="1"/>
            <a:t>eller</a:t>
          </a:r>
          <a:r>
            <a:rPr lang="en-US" dirty="0"/>
            <a:t> .</a:t>
          </a:r>
          <a:r>
            <a:rPr lang="en-US" dirty="0" err="1"/>
            <a:t>npy</a:t>
          </a:r>
          <a:r>
            <a:rPr lang="en-US" dirty="0"/>
            <a:t>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Bekræft</a:t>
          </a:r>
          <a:r>
            <a:rPr lang="en-US" dirty="0"/>
            <a:t> sample‑</a:t>
          </a:r>
          <a:r>
            <a:rPr lang="en-US" dirty="0" err="1"/>
            <a:t>antal</a:t>
          </a:r>
          <a:r>
            <a:rPr lang="en-US" dirty="0"/>
            <a:t>, delta‑t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enheder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filen</a:t>
          </a:r>
          <a:r>
            <a:rPr lang="en-US" dirty="0"/>
            <a:t>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 dirty="0"/>
            <a:t>Succes-</a:t>
          </a:r>
          <a:r>
            <a:rPr lang="en-US" b="1" dirty="0" err="1"/>
            <a:t>kriterier</a:t>
          </a:r>
          <a:r>
            <a:rPr lang="en-US" b="1" dirty="0"/>
            <a:t>: Du </a:t>
          </a:r>
          <a:r>
            <a:rPr lang="en-US" b="1" dirty="0" err="1"/>
            <a:t>kan</a:t>
          </a:r>
          <a:r>
            <a:rPr lang="en-US" b="1" dirty="0"/>
            <a:t> </a:t>
          </a:r>
          <a:r>
            <a:rPr lang="en-US" b="1" dirty="0" err="1"/>
            <a:t>genindlæse</a:t>
          </a:r>
          <a:r>
            <a:rPr lang="en-US" b="1" dirty="0"/>
            <a:t> </a:t>
          </a:r>
          <a:r>
            <a:rPr lang="en-US" b="1" dirty="0" err="1"/>
            <a:t>datafilen</a:t>
          </a:r>
          <a:r>
            <a:rPr lang="en-US" b="1" dirty="0"/>
            <a:t> </a:t>
          </a:r>
          <a:r>
            <a:rPr lang="en-US" b="1" dirty="0" err="1"/>
            <a:t>i</a:t>
          </a:r>
          <a:r>
            <a:rPr lang="en-US" b="1" dirty="0"/>
            <a:t> Python</a:t>
          </a:r>
          <a:endParaRPr lang="en-US" dirty="0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BC79ECF2-6F5D-421D-9283-0533B1F06345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33F7639B-5A8D-40C9-939A-698488547E35}" type="pres">
      <dgm:prSet presAssocID="{63DE6ADF-DB82-47C4-ACE0-305C27988B82}" presName="boxAndChildren" presStyleCnt="0"/>
      <dgm:spPr/>
    </dgm:pt>
    <dgm:pt modelId="{6BC2979E-A839-49A3-8E8C-381FBCEBF467}" type="pres">
      <dgm:prSet presAssocID="{63DE6ADF-DB82-47C4-ACE0-305C27988B82}" presName="parentTextBox" presStyleLbl="node1" presStyleIdx="0" presStyleCnt="3"/>
      <dgm:spPr/>
    </dgm:pt>
    <dgm:pt modelId="{751F1674-EC43-4313-850C-6721801314E0}" type="pres">
      <dgm:prSet presAssocID="{62F327B2-1C4F-4C0F-B46C-B8E9CCD2655D}" presName="sp" presStyleCnt="0"/>
      <dgm:spPr/>
    </dgm:pt>
    <dgm:pt modelId="{2D57D3F4-5C72-4F3E-8764-2D1D430A0A21}" type="pres">
      <dgm:prSet presAssocID="{FFBA683E-75B4-4BA8-B5CE-7D89076A14D6}" presName="arrowAndChildren" presStyleCnt="0"/>
      <dgm:spPr/>
    </dgm:pt>
    <dgm:pt modelId="{D5D658DB-DABC-4F51-A598-E2251629C7C2}" type="pres">
      <dgm:prSet presAssocID="{FFBA683E-75B4-4BA8-B5CE-7D89076A14D6}" presName="parentTextArrow" presStyleLbl="node1" presStyleIdx="0" presStyleCnt="3"/>
      <dgm:spPr/>
    </dgm:pt>
    <dgm:pt modelId="{1839C81A-8C44-484A-A945-FA04C07AFFE7}" type="pres">
      <dgm:prSet presAssocID="{FFBA683E-75B4-4BA8-B5CE-7D89076A14D6}" presName="arrow" presStyleLbl="node1" presStyleIdx="1" presStyleCnt="3"/>
      <dgm:spPr/>
    </dgm:pt>
    <dgm:pt modelId="{361631BF-FFA3-4BA0-BAB0-8B28F1EC6683}" type="pres">
      <dgm:prSet presAssocID="{FFBA683E-75B4-4BA8-B5CE-7D89076A14D6}" presName="descendantArrow" presStyleCnt="0"/>
      <dgm:spPr/>
    </dgm:pt>
    <dgm:pt modelId="{D633F357-2618-4FDB-9A24-7CC8D26A7E61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A39C71C-BD6A-4DA6-AEA9-8CAFAFCDCBA2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6339981E-4619-4514-9DA6-33BE3137EADE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E72C447D-6465-470C-8250-793B4EBC1DA9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55FB64FA-A34C-4CB2-89DD-A2F4A5A0F4F8}" type="pres">
      <dgm:prSet presAssocID="{EE3400F5-FED5-4888-A78B-A4F679AADDA8}" presName="sp" presStyleCnt="0"/>
      <dgm:spPr/>
    </dgm:pt>
    <dgm:pt modelId="{1634A173-EFE8-4359-8B42-4E43C30719D4}" type="pres">
      <dgm:prSet presAssocID="{0979D6B1-0D57-4656-A0B0-8C8703442BC6}" presName="arrowAndChildren" presStyleCnt="0"/>
      <dgm:spPr/>
    </dgm:pt>
    <dgm:pt modelId="{FF39BCB0-3F3A-4236-90C9-17A3260B04A7}" type="pres">
      <dgm:prSet presAssocID="{0979D6B1-0D57-4656-A0B0-8C8703442BC6}" presName="parentTextArrow" presStyleLbl="node1" presStyleIdx="2" presStyleCnt="3"/>
      <dgm:spPr/>
    </dgm:pt>
  </dgm:ptLst>
  <dgm:cxnLst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B0CAF323-CC55-47B4-922C-FF64F6030AF0}" type="presOf" srcId="{45A6716C-DF60-4545-8AC8-E4D04A1D1C80}" destId="{E72C447D-6465-470C-8250-793B4EBC1DA9}" srcOrd="0" destOrd="0" presId="urn:microsoft.com/office/officeart/2005/8/layout/process4"/>
    <dgm:cxn modelId="{D3107D28-EDBC-485E-BC87-B2A8AD2C67CF}" type="presOf" srcId="{63DE6ADF-DB82-47C4-ACE0-305C27988B82}" destId="{6BC2979E-A839-49A3-8E8C-381FBCEBF467}" srcOrd="0" destOrd="0" presId="urn:microsoft.com/office/officeart/2005/8/layout/process4"/>
    <dgm:cxn modelId="{F78C7135-C598-4C01-8574-01C36655BAB6}" type="presOf" srcId="{0979D6B1-0D57-4656-A0B0-8C8703442BC6}" destId="{FF39BCB0-3F3A-4236-90C9-17A3260B04A7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4A6D2A64-BC25-4891-877A-2511F20C01B7}" type="presOf" srcId="{389AF4BB-661D-4699-99BC-E0E68282A766}" destId="{6339981E-4619-4514-9DA6-33BE3137EADE}" srcOrd="0" destOrd="0" presId="urn:microsoft.com/office/officeart/2005/8/layout/process4"/>
    <dgm:cxn modelId="{274C7465-DEA7-489D-B851-554A82AFEB4F}" type="presOf" srcId="{A4999732-629A-4BF9-B42F-0A83F619CF05}" destId="{4A39C71C-BD6A-4DA6-AEA9-8CAFAFCDCBA2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8B52F358-DAF0-46E8-8CE4-D97D76E708ED}" type="presOf" srcId="{27E6F59D-B183-426F-9428-B39086C8B29A}" destId="{D633F357-2618-4FDB-9A24-7CC8D26A7E61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F6F2959B-D6D2-43AD-AB6D-F03A2B5EEB6C}" type="presOf" srcId="{FFBA683E-75B4-4BA8-B5CE-7D89076A14D6}" destId="{1839C81A-8C44-484A-A945-FA04C07AFFE7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2C7F7CC-98D4-4361-B5AD-DC0632233480}" type="presOf" srcId="{D8289628-483C-4CA6-BBAE-37B447039AD7}" destId="{BC79ECF2-6F5D-421D-9283-0533B1F06345}" srcOrd="0" destOrd="0" presId="urn:microsoft.com/office/officeart/2005/8/layout/process4"/>
    <dgm:cxn modelId="{2D1E3CD8-C647-4186-9E55-9C1AE5016123}" type="presOf" srcId="{FFBA683E-75B4-4BA8-B5CE-7D89076A14D6}" destId="{D5D658DB-DABC-4F51-A598-E2251629C7C2}" srcOrd="0" destOrd="0" presId="urn:microsoft.com/office/officeart/2005/8/layout/process4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31BA84FC-4110-4823-AD01-5C9DEF43A950}" type="presParOf" srcId="{BC79ECF2-6F5D-421D-9283-0533B1F06345}" destId="{33F7639B-5A8D-40C9-939A-698488547E35}" srcOrd="0" destOrd="0" presId="urn:microsoft.com/office/officeart/2005/8/layout/process4"/>
    <dgm:cxn modelId="{54C32F8B-EA51-4BCB-A7B3-73E9B1C78899}" type="presParOf" srcId="{33F7639B-5A8D-40C9-939A-698488547E35}" destId="{6BC2979E-A839-49A3-8E8C-381FBCEBF467}" srcOrd="0" destOrd="0" presId="urn:microsoft.com/office/officeart/2005/8/layout/process4"/>
    <dgm:cxn modelId="{F90CC232-E0DF-4553-9934-804BE4EEDE07}" type="presParOf" srcId="{BC79ECF2-6F5D-421D-9283-0533B1F06345}" destId="{751F1674-EC43-4313-850C-6721801314E0}" srcOrd="1" destOrd="0" presId="urn:microsoft.com/office/officeart/2005/8/layout/process4"/>
    <dgm:cxn modelId="{66F48DDE-634D-49A5-B858-04014DF9FED1}" type="presParOf" srcId="{BC79ECF2-6F5D-421D-9283-0533B1F06345}" destId="{2D57D3F4-5C72-4F3E-8764-2D1D430A0A21}" srcOrd="2" destOrd="0" presId="urn:microsoft.com/office/officeart/2005/8/layout/process4"/>
    <dgm:cxn modelId="{2BD11EC2-D86E-4E63-A83F-210457C39017}" type="presParOf" srcId="{2D57D3F4-5C72-4F3E-8764-2D1D430A0A21}" destId="{D5D658DB-DABC-4F51-A598-E2251629C7C2}" srcOrd="0" destOrd="0" presId="urn:microsoft.com/office/officeart/2005/8/layout/process4"/>
    <dgm:cxn modelId="{20B870B1-B856-4898-80ED-2AC357E987C9}" type="presParOf" srcId="{2D57D3F4-5C72-4F3E-8764-2D1D430A0A21}" destId="{1839C81A-8C44-484A-A945-FA04C07AFFE7}" srcOrd="1" destOrd="0" presId="urn:microsoft.com/office/officeart/2005/8/layout/process4"/>
    <dgm:cxn modelId="{3FDDD81C-500A-40C0-86C7-0CB45B70708D}" type="presParOf" srcId="{2D57D3F4-5C72-4F3E-8764-2D1D430A0A21}" destId="{361631BF-FFA3-4BA0-BAB0-8B28F1EC6683}" srcOrd="2" destOrd="0" presId="urn:microsoft.com/office/officeart/2005/8/layout/process4"/>
    <dgm:cxn modelId="{A70012BD-7B94-4061-8B10-2F581699C38D}" type="presParOf" srcId="{361631BF-FFA3-4BA0-BAB0-8B28F1EC6683}" destId="{D633F357-2618-4FDB-9A24-7CC8D26A7E61}" srcOrd="0" destOrd="0" presId="urn:microsoft.com/office/officeart/2005/8/layout/process4"/>
    <dgm:cxn modelId="{D47A1410-2D81-4946-B943-92663AF16CE5}" type="presParOf" srcId="{361631BF-FFA3-4BA0-BAB0-8B28F1EC6683}" destId="{4A39C71C-BD6A-4DA6-AEA9-8CAFAFCDCBA2}" srcOrd="1" destOrd="0" presId="urn:microsoft.com/office/officeart/2005/8/layout/process4"/>
    <dgm:cxn modelId="{336263AD-0C70-4C49-9043-AB22257CB591}" type="presParOf" srcId="{361631BF-FFA3-4BA0-BAB0-8B28F1EC6683}" destId="{6339981E-4619-4514-9DA6-33BE3137EADE}" srcOrd="2" destOrd="0" presId="urn:microsoft.com/office/officeart/2005/8/layout/process4"/>
    <dgm:cxn modelId="{13E3A9D5-1C36-4AA1-B51D-00E6357E3B82}" type="presParOf" srcId="{361631BF-FFA3-4BA0-BAB0-8B28F1EC6683}" destId="{E72C447D-6465-470C-8250-793B4EBC1DA9}" srcOrd="3" destOrd="0" presId="urn:microsoft.com/office/officeart/2005/8/layout/process4"/>
    <dgm:cxn modelId="{D042F6E1-1115-4593-A51B-1CC992BA90A9}" type="presParOf" srcId="{BC79ECF2-6F5D-421D-9283-0533B1F06345}" destId="{55FB64FA-A34C-4CB2-89DD-A2F4A5A0F4F8}" srcOrd="3" destOrd="0" presId="urn:microsoft.com/office/officeart/2005/8/layout/process4"/>
    <dgm:cxn modelId="{7103924E-E2CF-494A-ADA1-1132803AB28B}" type="presParOf" srcId="{BC79ECF2-6F5D-421D-9283-0533B1F06345}" destId="{1634A173-EFE8-4359-8B42-4E43C30719D4}" srcOrd="4" destOrd="0" presId="urn:microsoft.com/office/officeart/2005/8/layout/process4"/>
    <dgm:cxn modelId="{8B5D56C5-2007-4C69-9C7E-AAF67A3F76E1}" type="presParOf" srcId="{1634A173-EFE8-4359-8B42-4E43C30719D4}" destId="{FF39BCB0-3F3A-4236-90C9-17A3260B04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Spørg</a:t>
          </a:r>
          <a:r>
            <a:rPr lang="en-US" dirty="0"/>
            <a:t> </a:t>
          </a:r>
          <a:r>
            <a:rPr lang="en-US" dirty="0" err="1"/>
            <a:t>altid</a:t>
          </a:r>
          <a:r>
            <a:rPr lang="en-US" dirty="0"/>
            <a:t> </a:t>
          </a:r>
          <a:r>
            <a:rPr lang="en-GB" dirty="0"/>
            <a:t>*IDN?</a:t>
          </a:r>
          <a:r>
            <a:rPr lang="en-DK" dirty="0"/>
            <a:t> </a:t>
          </a:r>
          <a:r>
            <a:rPr lang="en-US" dirty="0" err="1"/>
            <a:t>efter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sekvens</a:t>
          </a:r>
          <a:r>
            <a:rPr lang="en-US" dirty="0"/>
            <a:t> (log </a:t>
          </a:r>
          <a:r>
            <a:rPr lang="en-US" dirty="0" err="1"/>
            <a:t>svar</a:t>
          </a:r>
          <a:r>
            <a:rPr lang="en-US" dirty="0"/>
            <a:t>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Indsæt</a:t>
          </a:r>
          <a:r>
            <a:rPr lang="en-US" dirty="0"/>
            <a:t> </a:t>
          </a:r>
          <a:r>
            <a:rPr lang="en-US" dirty="0" err="1"/>
            <a:t>små</a:t>
          </a:r>
          <a:r>
            <a:rPr lang="en-US" dirty="0"/>
            <a:t> pauser, </a:t>
          </a:r>
          <a:r>
            <a:rPr lang="en-US" dirty="0" err="1"/>
            <a:t>når</a:t>
          </a:r>
          <a:r>
            <a:rPr lang="en-US" dirty="0"/>
            <a:t> </a:t>
          </a:r>
          <a:r>
            <a:rPr lang="en-US" dirty="0" err="1"/>
            <a:t>instrumentet</a:t>
          </a:r>
          <a:r>
            <a:rPr lang="en-US" dirty="0"/>
            <a:t> </a:t>
          </a:r>
          <a:r>
            <a:rPr lang="en-US" dirty="0" err="1"/>
            <a:t>har</a:t>
          </a:r>
          <a:r>
            <a:rPr lang="en-US" dirty="0"/>
            <a:t> </a:t>
          </a:r>
          <a:r>
            <a:rPr lang="en-US" dirty="0" err="1"/>
            <a:t>tunge</a:t>
          </a:r>
          <a:r>
            <a:rPr lang="en-US" dirty="0"/>
            <a:t> </a:t>
          </a:r>
          <a:r>
            <a:rPr lang="en-US" dirty="0" err="1"/>
            <a:t>operationer</a:t>
          </a:r>
          <a:r>
            <a:rPr lang="en-US" dirty="0"/>
            <a:t>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550AF634-C5AD-4210-A3C0-7CB81E47C254}" type="pres">
      <dgm:prSet presAssocID="{3D0E401B-7CA5-4F82-94E6-ECAF88EF8AF6}" presName="root" presStyleCnt="0">
        <dgm:presLayoutVars>
          <dgm:dir/>
          <dgm:resizeHandles val="exact"/>
        </dgm:presLayoutVars>
      </dgm:prSet>
      <dgm:spPr/>
    </dgm:pt>
    <dgm:pt modelId="{01C32316-CA1C-44C9-802C-9D672D8DB32E}" type="pres">
      <dgm:prSet presAssocID="{8EACC414-3982-491F-AB62-7BC551CCDB5E}" presName="compNode" presStyleCnt="0"/>
      <dgm:spPr/>
    </dgm:pt>
    <dgm:pt modelId="{FD43EB0E-8508-4BF8-A153-7229D0B7091F}" type="pres">
      <dgm:prSet presAssocID="{8EACC414-3982-491F-AB62-7BC551CCDB5E}" presName="bgRect" presStyleLbl="bgShp" presStyleIdx="0" presStyleCnt="4"/>
      <dgm:spPr/>
    </dgm:pt>
    <dgm:pt modelId="{55199EC4-D64A-4931-B06A-CE596790846E}" type="pres">
      <dgm:prSet presAssocID="{8EACC414-3982-491F-AB62-7BC551CCD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C9524B8C-5893-412A-B10B-E937ECFB4F36}" type="pres">
      <dgm:prSet presAssocID="{8EACC414-3982-491F-AB62-7BC551CCDB5E}" presName="spaceRect" presStyleCnt="0"/>
      <dgm:spPr/>
    </dgm:pt>
    <dgm:pt modelId="{611168E4-5CE8-42D3-A5D9-2FA4CF3FAF20}" type="pres">
      <dgm:prSet presAssocID="{8EACC414-3982-491F-AB62-7BC551CCDB5E}" presName="parTx" presStyleLbl="revTx" presStyleIdx="0" presStyleCnt="4">
        <dgm:presLayoutVars>
          <dgm:chMax val="0"/>
          <dgm:chPref val="0"/>
        </dgm:presLayoutVars>
      </dgm:prSet>
      <dgm:spPr/>
    </dgm:pt>
    <dgm:pt modelId="{C9E667A7-B874-4F26-BA03-12A50B122B70}" type="pres">
      <dgm:prSet presAssocID="{9D9A70B8-9BC3-4082-9C50-8FEABBF459C2}" presName="sibTrans" presStyleCnt="0"/>
      <dgm:spPr/>
    </dgm:pt>
    <dgm:pt modelId="{6F0237F4-D58F-46A3-A3FA-896DF1B88008}" type="pres">
      <dgm:prSet presAssocID="{9B73D92D-2F6B-47F8-A408-12241DC2257A}" presName="compNode" presStyleCnt="0"/>
      <dgm:spPr/>
    </dgm:pt>
    <dgm:pt modelId="{65A613C0-E042-45CD-A18A-2169D5C95988}" type="pres">
      <dgm:prSet presAssocID="{9B73D92D-2F6B-47F8-A408-12241DC2257A}" presName="bgRect" presStyleLbl="bgShp" presStyleIdx="1" presStyleCnt="4"/>
      <dgm:spPr/>
    </dgm:pt>
    <dgm:pt modelId="{6C373B0B-DD06-42AD-9EDE-1B3EBB9DB867}" type="pres">
      <dgm:prSet presAssocID="{9B73D92D-2F6B-47F8-A408-12241DC225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nge"/>
        </a:ext>
      </dgm:extLst>
    </dgm:pt>
    <dgm:pt modelId="{7279E8C2-ECE5-410C-AA0B-E77BC7CCA0FD}" type="pres">
      <dgm:prSet presAssocID="{9B73D92D-2F6B-47F8-A408-12241DC2257A}" presName="spaceRect" presStyleCnt="0"/>
      <dgm:spPr/>
    </dgm:pt>
    <dgm:pt modelId="{FB92191B-8D24-477C-A6B4-5C98E14C40C0}" type="pres">
      <dgm:prSet presAssocID="{9B73D92D-2F6B-47F8-A408-12241DC2257A}" presName="parTx" presStyleLbl="revTx" presStyleIdx="1" presStyleCnt="4">
        <dgm:presLayoutVars>
          <dgm:chMax val="0"/>
          <dgm:chPref val="0"/>
        </dgm:presLayoutVars>
      </dgm:prSet>
      <dgm:spPr/>
    </dgm:pt>
    <dgm:pt modelId="{A36F4E90-DE6C-4EF7-8F84-CC4F9B6E5364}" type="pres">
      <dgm:prSet presAssocID="{D6E13277-CCA6-41F3-A736-728A65B16854}" presName="sibTrans" presStyleCnt="0"/>
      <dgm:spPr/>
    </dgm:pt>
    <dgm:pt modelId="{CD8966CC-FFB1-487B-9B99-3C1597A18D8B}" type="pres">
      <dgm:prSet presAssocID="{B62B04F0-3283-4381-9EDA-3D7B2CB48F9D}" presName="compNode" presStyleCnt="0"/>
      <dgm:spPr/>
    </dgm:pt>
    <dgm:pt modelId="{6B441B58-3D6B-4FC1-A4FC-C0C0935BCEE8}" type="pres">
      <dgm:prSet presAssocID="{B62B04F0-3283-4381-9EDA-3D7B2CB48F9D}" presName="bgRect" presStyleLbl="bgShp" presStyleIdx="2" presStyleCnt="4"/>
      <dgm:spPr/>
    </dgm:pt>
    <dgm:pt modelId="{0964932A-B4D1-41BE-9CB7-00A7F4972684}" type="pres">
      <dgm:prSet presAssocID="{B62B04F0-3283-4381-9EDA-3D7B2CB48F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fkrydsning"/>
        </a:ext>
      </dgm:extLst>
    </dgm:pt>
    <dgm:pt modelId="{5F339498-B59E-4A50-9C8C-D26CB230B82A}" type="pres">
      <dgm:prSet presAssocID="{B62B04F0-3283-4381-9EDA-3D7B2CB48F9D}" presName="spaceRect" presStyleCnt="0"/>
      <dgm:spPr/>
    </dgm:pt>
    <dgm:pt modelId="{79F2C1F1-E0AB-48BD-9121-5640FD7EB6F3}" type="pres">
      <dgm:prSet presAssocID="{B62B04F0-3283-4381-9EDA-3D7B2CB48F9D}" presName="parTx" presStyleLbl="revTx" presStyleIdx="2" presStyleCnt="4">
        <dgm:presLayoutVars>
          <dgm:chMax val="0"/>
          <dgm:chPref val="0"/>
        </dgm:presLayoutVars>
      </dgm:prSet>
      <dgm:spPr/>
    </dgm:pt>
    <dgm:pt modelId="{464D5938-5BFD-490F-A0B1-51D9C5D21B01}" type="pres">
      <dgm:prSet presAssocID="{B1196179-CDC8-4834-A93D-A4BF5E62170E}" presName="sibTrans" presStyleCnt="0"/>
      <dgm:spPr/>
    </dgm:pt>
    <dgm:pt modelId="{678E0922-9179-4775-9062-062A6BDCA305}" type="pres">
      <dgm:prSet presAssocID="{CE54FBF3-DC08-4D1D-885B-8A8EA4080CF2}" presName="compNode" presStyleCnt="0"/>
      <dgm:spPr/>
    </dgm:pt>
    <dgm:pt modelId="{211CD4B4-3780-4156-94E7-FC6A874264CF}" type="pres">
      <dgm:prSet presAssocID="{CE54FBF3-DC08-4D1D-885B-8A8EA4080CF2}" presName="bgRect" presStyleLbl="bgShp" presStyleIdx="3" presStyleCnt="4"/>
      <dgm:spPr/>
    </dgm:pt>
    <dgm:pt modelId="{84F905C3-1D9F-4012-A9B2-9D3CC37F1869}" type="pres">
      <dgm:prSet presAssocID="{CE54FBF3-DC08-4D1D-885B-8A8EA4080C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27B75045-82A7-4741-9BFB-ECB5DFDE8143}" type="pres">
      <dgm:prSet presAssocID="{CE54FBF3-DC08-4D1D-885B-8A8EA4080CF2}" presName="spaceRect" presStyleCnt="0"/>
      <dgm:spPr/>
    </dgm:pt>
    <dgm:pt modelId="{0BABBB05-1FF7-4A6A-9510-DA7E6F20A70F}" type="pres">
      <dgm:prSet presAssocID="{CE54FBF3-DC08-4D1D-885B-8A8EA4080C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509600-9655-478C-A5FE-87F50175F93E}" type="presOf" srcId="{CE54FBF3-DC08-4D1D-885B-8A8EA4080CF2}" destId="{0BABBB05-1FF7-4A6A-9510-DA7E6F20A70F}" srcOrd="0" destOrd="0" presId="urn:microsoft.com/office/officeart/2018/2/layout/IconVerticalSolidList"/>
    <dgm:cxn modelId="{709D125B-92A2-44B5-B450-D2B12635D510}" type="presOf" srcId="{B62B04F0-3283-4381-9EDA-3D7B2CB48F9D}" destId="{79F2C1F1-E0AB-48BD-9121-5640FD7EB6F3}" srcOrd="0" destOrd="0" presId="urn:microsoft.com/office/officeart/2018/2/layout/IconVerticalSolidList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DA5C8A5-57C6-4602-8454-579214C62912}" type="presOf" srcId="{9B73D92D-2F6B-47F8-A408-12241DC2257A}" destId="{FB92191B-8D24-477C-A6B4-5C98E14C40C0}" srcOrd="0" destOrd="0" presId="urn:microsoft.com/office/officeart/2018/2/layout/IconVerticalSolidList"/>
    <dgm:cxn modelId="{E8B2E6AC-215B-4546-80EB-ED5591E9BE27}" type="presOf" srcId="{3D0E401B-7CA5-4F82-94E6-ECAF88EF8AF6}" destId="{550AF634-C5AD-4210-A3C0-7CB81E47C254}" srcOrd="0" destOrd="0" presId="urn:microsoft.com/office/officeart/2018/2/layout/IconVerticalSolidList"/>
    <dgm:cxn modelId="{ACA21AB5-8A92-4840-B224-7CC192619B4B}" type="presOf" srcId="{8EACC414-3982-491F-AB62-7BC551CCDB5E}" destId="{611168E4-5CE8-42D3-A5D9-2FA4CF3FAF20}" srcOrd="0" destOrd="0" presId="urn:microsoft.com/office/officeart/2018/2/layout/IconVerticalSolidList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CA83A10B-407D-480E-8CB5-37034C204FBE}" type="presParOf" srcId="{550AF634-C5AD-4210-A3C0-7CB81E47C254}" destId="{01C32316-CA1C-44C9-802C-9D672D8DB32E}" srcOrd="0" destOrd="0" presId="urn:microsoft.com/office/officeart/2018/2/layout/IconVerticalSolidList"/>
    <dgm:cxn modelId="{18D2E215-2A53-47F2-93AA-903EFB407D33}" type="presParOf" srcId="{01C32316-CA1C-44C9-802C-9D672D8DB32E}" destId="{FD43EB0E-8508-4BF8-A153-7229D0B7091F}" srcOrd="0" destOrd="0" presId="urn:microsoft.com/office/officeart/2018/2/layout/IconVerticalSolidList"/>
    <dgm:cxn modelId="{A5760F20-2B3E-4AE9-A5C7-937F800B53F4}" type="presParOf" srcId="{01C32316-CA1C-44C9-802C-9D672D8DB32E}" destId="{55199EC4-D64A-4931-B06A-CE596790846E}" srcOrd="1" destOrd="0" presId="urn:microsoft.com/office/officeart/2018/2/layout/IconVerticalSolidList"/>
    <dgm:cxn modelId="{46752A7B-EA8C-4B32-9A06-6E35CBB78BE3}" type="presParOf" srcId="{01C32316-CA1C-44C9-802C-9D672D8DB32E}" destId="{C9524B8C-5893-412A-B10B-E937ECFB4F36}" srcOrd="2" destOrd="0" presId="urn:microsoft.com/office/officeart/2018/2/layout/IconVerticalSolidList"/>
    <dgm:cxn modelId="{737C46FF-D095-49FC-BABA-565761FA87CA}" type="presParOf" srcId="{01C32316-CA1C-44C9-802C-9D672D8DB32E}" destId="{611168E4-5CE8-42D3-A5D9-2FA4CF3FAF20}" srcOrd="3" destOrd="0" presId="urn:microsoft.com/office/officeart/2018/2/layout/IconVerticalSolidList"/>
    <dgm:cxn modelId="{F7EAAFED-9AF6-4BA4-B776-102F4D9A97F7}" type="presParOf" srcId="{550AF634-C5AD-4210-A3C0-7CB81E47C254}" destId="{C9E667A7-B874-4F26-BA03-12A50B122B70}" srcOrd="1" destOrd="0" presId="urn:microsoft.com/office/officeart/2018/2/layout/IconVerticalSolidList"/>
    <dgm:cxn modelId="{03354A53-2D83-44F3-B86F-3476BBF9C14F}" type="presParOf" srcId="{550AF634-C5AD-4210-A3C0-7CB81E47C254}" destId="{6F0237F4-D58F-46A3-A3FA-896DF1B88008}" srcOrd="2" destOrd="0" presId="urn:microsoft.com/office/officeart/2018/2/layout/IconVerticalSolidList"/>
    <dgm:cxn modelId="{002F700C-5D7A-450B-8BBD-FEF150B65A7A}" type="presParOf" srcId="{6F0237F4-D58F-46A3-A3FA-896DF1B88008}" destId="{65A613C0-E042-45CD-A18A-2169D5C95988}" srcOrd="0" destOrd="0" presId="urn:microsoft.com/office/officeart/2018/2/layout/IconVerticalSolidList"/>
    <dgm:cxn modelId="{452BD5C6-36A0-40BE-8AC3-A02613D15A02}" type="presParOf" srcId="{6F0237F4-D58F-46A3-A3FA-896DF1B88008}" destId="{6C373B0B-DD06-42AD-9EDE-1B3EBB9DB867}" srcOrd="1" destOrd="0" presId="urn:microsoft.com/office/officeart/2018/2/layout/IconVerticalSolidList"/>
    <dgm:cxn modelId="{CC5C89B5-E580-475F-87E9-CD6074E45870}" type="presParOf" srcId="{6F0237F4-D58F-46A3-A3FA-896DF1B88008}" destId="{7279E8C2-ECE5-410C-AA0B-E77BC7CCA0FD}" srcOrd="2" destOrd="0" presId="urn:microsoft.com/office/officeart/2018/2/layout/IconVerticalSolidList"/>
    <dgm:cxn modelId="{854717FC-9621-402D-8404-48DE2259B298}" type="presParOf" srcId="{6F0237F4-D58F-46A3-A3FA-896DF1B88008}" destId="{FB92191B-8D24-477C-A6B4-5C98E14C40C0}" srcOrd="3" destOrd="0" presId="urn:microsoft.com/office/officeart/2018/2/layout/IconVerticalSolidList"/>
    <dgm:cxn modelId="{307104CF-AD21-45AC-8AA8-63C36FA391B0}" type="presParOf" srcId="{550AF634-C5AD-4210-A3C0-7CB81E47C254}" destId="{A36F4E90-DE6C-4EF7-8F84-CC4F9B6E5364}" srcOrd="3" destOrd="0" presId="urn:microsoft.com/office/officeart/2018/2/layout/IconVerticalSolidList"/>
    <dgm:cxn modelId="{528E4F51-ED92-437E-B7C9-B9CE3CB3778B}" type="presParOf" srcId="{550AF634-C5AD-4210-A3C0-7CB81E47C254}" destId="{CD8966CC-FFB1-487B-9B99-3C1597A18D8B}" srcOrd="4" destOrd="0" presId="urn:microsoft.com/office/officeart/2018/2/layout/IconVerticalSolidList"/>
    <dgm:cxn modelId="{61782023-48D6-49D3-88F8-04DAA8343A5F}" type="presParOf" srcId="{CD8966CC-FFB1-487B-9B99-3C1597A18D8B}" destId="{6B441B58-3D6B-4FC1-A4FC-C0C0935BCEE8}" srcOrd="0" destOrd="0" presId="urn:microsoft.com/office/officeart/2018/2/layout/IconVerticalSolidList"/>
    <dgm:cxn modelId="{758D7775-EAC7-494B-8719-49DAC0679C10}" type="presParOf" srcId="{CD8966CC-FFB1-487B-9B99-3C1597A18D8B}" destId="{0964932A-B4D1-41BE-9CB7-00A7F4972684}" srcOrd="1" destOrd="0" presId="urn:microsoft.com/office/officeart/2018/2/layout/IconVerticalSolidList"/>
    <dgm:cxn modelId="{5E4FFEB7-F4DA-43AE-A7E9-B866C3143892}" type="presParOf" srcId="{CD8966CC-FFB1-487B-9B99-3C1597A18D8B}" destId="{5F339498-B59E-4A50-9C8C-D26CB230B82A}" srcOrd="2" destOrd="0" presId="urn:microsoft.com/office/officeart/2018/2/layout/IconVerticalSolidList"/>
    <dgm:cxn modelId="{A0BDF34E-0CEB-486B-9632-48A451B31825}" type="presParOf" srcId="{CD8966CC-FFB1-487B-9B99-3C1597A18D8B}" destId="{79F2C1F1-E0AB-48BD-9121-5640FD7EB6F3}" srcOrd="3" destOrd="0" presId="urn:microsoft.com/office/officeart/2018/2/layout/IconVerticalSolidList"/>
    <dgm:cxn modelId="{BA973913-14FB-46A7-B714-E244A121E0F7}" type="presParOf" srcId="{550AF634-C5AD-4210-A3C0-7CB81E47C254}" destId="{464D5938-5BFD-490F-A0B1-51D9C5D21B01}" srcOrd="5" destOrd="0" presId="urn:microsoft.com/office/officeart/2018/2/layout/IconVerticalSolidList"/>
    <dgm:cxn modelId="{4263D679-B2BA-4E0C-B8A7-1AF04FB50C14}" type="presParOf" srcId="{550AF634-C5AD-4210-A3C0-7CB81E47C254}" destId="{678E0922-9179-4775-9062-062A6BDCA305}" srcOrd="6" destOrd="0" presId="urn:microsoft.com/office/officeart/2018/2/layout/IconVerticalSolidList"/>
    <dgm:cxn modelId="{68496489-643E-4628-92E4-8E8DBA59E8E3}" type="presParOf" srcId="{678E0922-9179-4775-9062-062A6BDCA305}" destId="{211CD4B4-3780-4156-94E7-FC6A874264CF}" srcOrd="0" destOrd="0" presId="urn:microsoft.com/office/officeart/2018/2/layout/IconVerticalSolidList"/>
    <dgm:cxn modelId="{0E11E30D-1DCF-4984-A726-409A24B61D51}" type="presParOf" srcId="{678E0922-9179-4775-9062-062A6BDCA305}" destId="{84F905C3-1D9F-4012-A9B2-9D3CC37F1869}" srcOrd="1" destOrd="0" presId="urn:microsoft.com/office/officeart/2018/2/layout/IconVerticalSolidList"/>
    <dgm:cxn modelId="{022122D1-885F-4208-8CD9-11163A745450}" type="presParOf" srcId="{678E0922-9179-4775-9062-062A6BDCA305}" destId="{27B75045-82A7-4741-9BFB-ECB5DFDE8143}" srcOrd="2" destOrd="0" presId="urn:microsoft.com/office/officeart/2018/2/layout/IconVerticalSolidList"/>
    <dgm:cxn modelId="{3929715F-17BA-453E-AD55-58F4E436F431}" type="presParOf" srcId="{678E0922-9179-4775-9062-062A6BDCA305}" destId="{0BABBB05-1FF7-4A6A-9510-DA7E6F20A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E594C20F-1CA3-4377-B50E-831DF08B5D96}" type="pres">
      <dgm:prSet presAssocID="{81C0D8C9-3E89-445C-994B-6CC0DA563DDF}" presName="root" presStyleCnt="0">
        <dgm:presLayoutVars>
          <dgm:dir/>
          <dgm:resizeHandles val="exact"/>
        </dgm:presLayoutVars>
      </dgm:prSet>
      <dgm:spPr/>
    </dgm:pt>
    <dgm:pt modelId="{E12C78D2-3504-4323-9CFB-89E5C19D9827}" type="pres">
      <dgm:prSet presAssocID="{CD3D2D22-CBED-43FA-9AD8-A1855D4FF8D1}" presName="compNode" presStyleCnt="0"/>
      <dgm:spPr/>
    </dgm:pt>
    <dgm:pt modelId="{2DAB7C56-F7C7-4777-86F5-C6B3966B36D4}" type="pres">
      <dgm:prSet presAssocID="{CD3D2D22-CBED-43FA-9AD8-A1855D4FF8D1}" presName="bgRect" presStyleLbl="bgShp" presStyleIdx="0" presStyleCnt="4"/>
      <dgm:spPr/>
    </dgm:pt>
    <dgm:pt modelId="{AD189280-26BF-407D-A23B-651C75042719}" type="pres">
      <dgm:prSet presAssocID="{CD3D2D22-CBED-43FA-9AD8-A1855D4FF8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524CA38E-24B9-4431-90C9-0D1619BBB449}" type="pres">
      <dgm:prSet presAssocID="{CD3D2D22-CBED-43FA-9AD8-A1855D4FF8D1}" presName="spaceRect" presStyleCnt="0"/>
      <dgm:spPr/>
    </dgm:pt>
    <dgm:pt modelId="{17D6EE87-BBC7-4C06-B5F8-B1537B2D4A59}" type="pres">
      <dgm:prSet presAssocID="{CD3D2D22-CBED-43FA-9AD8-A1855D4FF8D1}" presName="parTx" presStyleLbl="revTx" presStyleIdx="0" presStyleCnt="4">
        <dgm:presLayoutVars>
          <dgm:chMax val="0"/>
          <dgm:chPref val="0"/>
        </dgm:presLayoutVars>
      </dgm:prSet>
      <dgm:spPr/>
    </dgm:pt>
    <dgm:pt modelId="{E4B2D882-D991-47CC-A114-3AEAD067C077}" type="pres">
      <dgm:prSet presAssocID="{74041687-E98E-4405-9B45-53AFA864101A}" presName="sibTrans" presStyleCnt="0"/>
      <dgm:spPr/>
    </dgm:pt>
    <dgm:pt modelId="{713D455B-9AAD-4C1E-9329-4F44383E2F2E}" type="pres">
      <dgm:prSet presAssocID="{F2223CF2-B479-444A-BC0D-4FF6559905F0}" presName="compNode" presStyleCnt="0"/>
      <dgm:spPr/>
    </dgm:pt>
    <dgm:pt modelId="{9B3924DA-1A69-47AA-BFDB-C9D02328A25B}" type="pres">
      <dgm:prSet presAssocID="{F2223CF2-B479-444A-BC0D-4FF6559905F0}" presName="bgRect" presStyleLbl="bgShp" presStyleIdx="1" presStyleCnt="4"/>
      <dgm:spPr/>
    </dgm:pt>
    <dgm:pt modelId="{A2771F24-A1D2-4D22-B981-EBD8A4C37CA2}" type="pres">
      <dgm:prSet presAssocID="{F2223CF2-B479-444A-BC0D-4FF6559905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38C7EE40-DFA2-4127-8B50-25B5F5E9AB4D}" type="pres">
      <dgm:prSet presAssocID="{F2223CF2-B479-444A-BC0D-4FF6559905F0}" presName="spaceRect" presStyleCnt="0"/>
      <dgm:spPr/>
    </dgm:pt>
    <dgm:pt modelId="{ADF8553D-8B10-4798-9A78-4C3699B13C71}" type="pres">
      <dgm:prSet presAssocID="{F2223CF2-B479-444A-BC0D-4FF6559905F0}" presName="parTx" presStyleLbl="revTx" presStyleIdx="1" presStyleCnt="4">
        <dgm:presLayoutVars>
          <dgm:chMax val="0"/>
          <dgm:chPref val="0"/>
        </dgm:presLayoutVars>
      </dgm:prSet>
      <dgm:spPr/>
    </dgm:pt>
    <dgm:pt modelId="{682F6D71-DDF1-49CA-A4F2-8AEBE691D1FD}" type="pres">
      <dgm:prSet presAssocID="{C8E6C1C6-9C26-4EB9-BF45-73C6051D9163}" presName="sibTrans" presStyleCnt="0"/>
      <dgm:spPr/>
    </dgm:pt>
    <dgm:pt modelId="{896ABF13-1A1E-42C7-8708-8F7B621B064B}" type="pres">
      <dgm:prSet presAssocID="{3633E7F9-5C6B-4D32-8B1B-C18837299544}" presName="compNode" presStyleCnt="0"/>
      <dgm:spPr/>
    </dgm:pt>
    <dgm:pt modelId="{DE6E36B4-CA48-4D0D-A633-197B824CAE14}" type="pres">
      <dgm:prSet presAssocID="{3633E7F9-5C6B-4D32-8B1B-C18837299544}" presName="bgRect" presStyleLbl="bgShp" presStyleIdx="2" presStyleCnt="4"/>
      <dgm:spPr/>
    </dgm:pt>
    <dgm:pt modelId="{F05C02E6-6FC4-407E-ACE6-0CD8C8FB2CB6}" type="pres">
      <dgm:prSet presAssocID="{3633E7F9-5C6B-4D32-8B1B-C188372995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B95445C-6D1E-4B4F-A27B-3FDA7D3C27CC}" type="pres">
      <dgm:prSet presAssocID="{3633E7F9-5C6B-4D32-8B1B-C18837299544}" presName="spaceRect" presStyleCnt="0"/>
      <dgm:spPr/>
    </dgm:pt>
    <dgm:pt modelId="{E319513D-27EA-4AA6-91A8-DE987CB87563}" type="pres">
      <dgm:prSet presAssocID="{3633E7F9-5C6B-4D32-8B1B-C18837299544}" presName="parTx" presStyleLbl="revTx" presStyleIdx="2" presStyleCnt="4">
        <dgm:presLayoutVars>
          <dgm:chMax val="0"/>
          <dgm:chPref val="0"/>
        </dgm:presLayoutVars>
      </dgm:prSet>
      <dgm:spPr/>
    </dgm:pt>
    <dgm:pt modelId="{ADC94900-CC59-42E7-A2C8-F9F7048CEE4D}" type="pres">
      <dgm:prSet presAssocID="{9E3A3D23-EC9F-4648-A78B-182B92F379C5}" presName="sibTrans" presStyleCnt="0"/>
      <dgm:spPr/>
    </dgm:pt>
    <dgm:pt modelId="{0EFAC369-5CEB-48BE-B18C-B88921165385}" type="pres">
      <dgm:prSet presAssocID="{B3E2A2D1-FB9D-4786-A7CC-8338EF8C34F0}" presName="compNode" presStyleCnt="0"/>
      <dgm:spPr/>
    </dgm:pt>
    <dgm:pt modelId="{F476BA17-CD50-4C70-A5FE-9AEEB3733C66}" type="pres">
      <dgm:prSet presAssocID="{B3E2A2D1-FB9D-4786-A7CC-8338EF8C34F0}" presName="bgRect" presStyleLbl="bgShp" presStyleIdx="3" presStyleCnt="4"/>
      <dgm:spPr/>
    </dgm:pt>
    <dgm:pt modelId="{0C968BA0-CC54-4099-B588-2D25CA47D18D}" type="pres">
      <dgm:prSet presAssocID="{B3E2A2D1-FB9D-4786-A7CC-8338EF8C34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AFA2F879-A1B6-4546-B772-5A3DBD923193}" type="pres">
      <dgm:prSet presAssocID="{B3E2A2D1-FB9D-4786-A7CC-8338EF8C34F0}" presName="spaceRect" presStyleCnt="0"/>
      <dgm:spPr/>
    </dgm:pt>
    <dgm:pt modelId="{DB93D2DE-645B-4D02-86A4-09BEF4DD05E3}" type="pres">
      <dgm:prSet presAssocID="{B3E2A2D1-FB9D-4786-A7CC-8338EF8C34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C7C30E-7E4A-434F-96D1-44AD526C34D0}" type="presOf" srcId="{CD3D2D22-CBED-43FA-9AD8-A1855D4FF8D1}" destId="{17D6EE87-BBC7-4C06-B5F8-B1537B2D4A59}" srcOrd="0" destOrd="0" presId="urn:microsoft.com/office/officeart/2018/2/layout/IconVerticalSolidList"/>
    <dgm:cxn modelId="{4DE87473-2FF4-45E3-9CC8-6678868EE605}" type="presOf" srcId="{3633E7F9-5C6B-4D32-8B1B-C18837299544}" destId="{E319513D-27EA-4AA6-91A8-DE987CB87563}" srcOrd="0" destOrd="0" presId="urn:microsoft.com/office/officeart/2018/2/layout/IconVerticalSolidList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CBD4679D-B8E7-4381-A8EE-044D518BF46A}" type="presOf" srcId="{B3E2A2D1-FB9D-4786-A7CC-8338EF8C34F0}" destId="{DB93D2DE-645B-4D02-86A4-09BEF4DD05E3}" srcOrd="0" destOrd="0" presId="urn:microsoft.com/office/officeart/2018/2/layout/IconVerticalSolidList"/>
    <dgm:cxn modelId="{BBB06CB9-D4C5-412B-BF1E-475ADCA02101}" type="presOf" srcId="{F2223CF2-B479-444A-BC0D-4FF6559905F0}" destId="{ADF8553D-8B10-4798-9A78-4C3699B13C71}" srcOrd="0" destOrd="0" presId="urn:microsoft.com/office/officeart/2018/2/layout/IconVerticalSolidList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418E0BE9-D06F-409A-8C28-B9B1D867AEA2}" type="presOf" srcId="{81C0D8C9-3E89-445C-994B-6CC0DA563DDF}" destId="{E594C20F-1CA3-4377-B50E-831DF08B5D96}" srcOrd="0" destOrd="0" presId="urn:microsoft.com/office/officeart/2018/2/layout/IconVerticalSolidList"/>
    <dgm:cxn modelId="{8A40A907-A290-4226-8037-3A1DB779F442}" type="presParOf" srcId="{E594C20F-1CA3-4377-B50E-831DF08B5D96}" destId="{E12C78D2-3504-4323-9CFB-89E5C19D9827}" srcOrd="0" destOrd="0" presId="urn:microsoft.com/office/officeart/2018/2/layout/IconVerticalSolidList"/>
    <dgm:cxn modelId="{E5E9ACCE-9EBD-4854-B450-1F934AC7603E}" type="presParOf" srcId="{E12C78D2-3504-4323-9CFB-89E5C19D9827}" destId="{2DAB7C56-F7C7-4777-86F5-C6B3966B36D4}" srcOrd="0" destOrd="0" presId="urn:microsoft.com/office/officeart/2018/2/layout/IconVerticalSolidList"/>
    <dgm:cxn modelId="{BE6BCEAF-AD7E-40CE-A390-455012DD1B5B}" type="presParOf" srcId="{E12C78D2-3504-4323-9CFB-89E5C19D9827}" destId="{AD189280-26BF-407D-A23B-651C75042719}" srcOrd="1" destOrd="0" presId="urn:microsoft.com/office/officeart/2018/2/layout/IconVerticalSolidList"/>
    <dgm:cxn modelId="{28E7FE96-C0A6-4443-9BDA-E0AC37E8D014}" type="presParOf" srcId="{E12C78D2-3504-4323-9CFB-89E5C19D9827}" destId="{524CA38E-24B9-4431-90C9-0D1619BBB449}" srcOrd="2" destOrd="0" presId="urn:microsoft.com/office/officeart/2018/2/layout/IconVerticalSolidList"/>
    <dgm:cxn modelId="{EAD765C1-B352-451E-821B-9EF7D9EBF7CC}" type="presParOf" srcId="{E12C78D2-3504-4323-9CFB-89E5C19D9827}" destId="{17D6EE87-BBC7-4C06-B5F8-B1537B2D4A59}" srcOrd="3" destOrd="0" presId="urn:microsoft.com/office/officeart/2018/2/layout/IconVerticalSolidList"/>
    <dgm:cxn modelId="{7AD94078-4732-4A8D-B71B-E0154C3B3CEC}" type="presParOf" srcId="{E594C20F-1CA3-4377-B50E-831DF08B5D96}" destId="{E4B2D882-D991-47CC-A114-3AEAD067C077}" srcOrd="1" destOrd="0" presId="urn:microsoft.com/office/officeart/2018/2/layout/IconVerticalSolidList"/>
    <dgm:cxn modelId="{E31D2F29-86A4-439B-B2ED-39A1AEFF1000}" type="presParOf" srcId="{E594C20F-1CA3-4377-B50E-831DF08B5D96}" destId="{713D455B-9AAD-4C1E-9329-4F44383E2F2E}" srcOrd="2" destOrd="0" presId="urn:microsoft.com/office/officeart/2018/2/layout/IconVerticalSolidList"/>
    <dgm:cxn modelId="{6A53D53E-34D6-4E1F-8C8E-304028E8D2A4}" type="presParOf" srcId="{713D455B-9AAD-4C1E-9329-4F44383E2F2E}" destId="{9B3924DA-1A69-47AA-BFDB-C9D02328A25B}" srcOrd="0" destOrd="0" presId="urn:microsoft.com/office/officeart/2018/2/layout/IconVerticalSolidList"/>
    <dgm:cxn modelId="{6ABBD9DF-ADE4-4884-9F70-E6BC89C3BA68}" type="presParOf" srcId="{713D455B-9AAD-4C1E-9329-4F44383E2F2E}" destId="{A2771F24-A1D2-4D22-B981-EBD8A4C37CA2}" srcOrd="1" destOrd="0" presId="urn:microsoft.com/office/officeart/2018/2/layout/IconVerticalSolidList"/>
    <dgm:cxn modelId="{4863C187-F01C-4BDC-A6E7-F78A64D08424}" type="presParOf" srcId="{713D455B-9AAD-4C1E-9329-4F44383E2F2E}" destId="{38C7EE40-DFA2-4127-8B50-25B5F5E9AB4D}" srcOrd="2" destOrd="0" presId="urn:microsoft.com/office/officeart/2018/2/layout/IconVerticalSolidList"/>
    <dgm:cxn modelId="{43E59CB4-0420-4583-906A-29EEF1269719}" type="presParOf" srcId="{713D455B-9AAD-4C1E-9329-4F44383E2F2E}" destId="{ADF8553D-8B10-4798-9A78-4C3699B13C71}" srcOrd="3" destOrd="0" presId="urn:microsoft.com/office/officeart/2018/2/layout/IconVerticalSolidList"/>
    <dgm:cxn modelId="{229955DE-116B-429A-8EE9-46A750428FC1}" type="presParOf" srcId="{E594C20F-1CA3-4377-B50E-831DF08B5D96}" destId="{682F6D71-DDF1-49CA-A4F2-8AEBE691D1FD}" srcOrd="3" destOrd="0" presId="urn:microsoft.com/office/officeart/2018/2/layout/IconVerticalSolidList"/>
    <dgm:cxn modelId="{BB3CE1E9-8B66-4E2B-8040-C0E53A16ACEE}" type="presParOf" srcId="{E594C20F-1CA3-4377-B50E-831DF08B5D96}" destId="{896ABF13-1A1E-42C7-8708-8F7B621B064B}" srcOrd="4" destOrd="0" presId="urn:microsoft.com/office/officeart/2018/2/layout/IconVerticalSolidList"/>
    <dgm:cxn modelId="{04970077-9DD2-44E7-8DAA-959B0D2F668A}" type="presParOf" srcId="{896ABF13-1A1E-42C7-8708-8F7B621B064B}" destId="{DE6E36B4-CA48-4D0D-A633-197B824CAE14}" srcOrd="0" destOrd="0" presId="urn:microsoft.com/office/officeart/2018/2/layout/IconVerticalSolidList"/>
    <dgm:cxn modelId="{63368622-BBF4-454A-89B1-E1347D105769}" type="presParOf" srcId="{896ABF13-1A1E-42C7-8708-8F7B621B064B}" destId="{F05C02E6-6FC4-407E-ACE6-0CD8C8FB2CB6}" srcOrd="1" destOrd="0" presId="urn:microsoft.com/office/officeart/2018/2/layout/IconVerticalSolidList"/>
    <dgm:cxn modelId="{860CB8A0-1DD3-4825-9750-2A78DFEB0FB0}" type="presParOf" srcId="{896ABF13-1A1E-42C7-8708-8F7B621B064B}" destId="{DB95445C-6D1E-4B4F-A27B-3FDA7D3C27CC}" srcOrd="2" destOrd="0" presId="urn:microsoft.com/office/officeart/2018/2/layout/IconVerticalSolidList"/>
    <dgm:cxn modelId="{84EDE553-3742-49C8-A72B-87BE4A29C100}" type="presParOf" srcId="{896ABF13-1A1E-42C7-8708-8F7B621B064B}" destId="{E319513D-27EA-4AA6-91A8-DE987CB87563}" srcOrd="3" destOrd="0" presId="urn:microsoft.com/office/officeart/2018/2/layout/IconVerticalSolidList"/>
    <dgm:cxn modelId="{229260A3-6A77-440F-B853-D071962615D2}" type="presParOf" srcId="{E594C20F-1CA3-4377-B50E-831DF08B5D96}" destId="{ADC94900-CC59-42E7-A2C8-F9F7048CEE4D}" srcOrd="5" destOrd="0" presId="urn:microsoft.com/office/officeart/2018/2/layout/IconVerticalSolidList"/>
    <dgm:cxn modelId="{0A884AB1-9EE4-4178-962A-AE6805A561AA}" type="presParOf" srcId="{E594C20F-1CA3-4377-B50E-831DF08B5D96}" destId="{0EFAC369-5CEB-48BE-B18C-B88921165385}" srcOrd="6" destOrd="0" presId="urn:microsoft.com/office/officeart/2018/2/layout/IconVerticalSolidList"/>
    <dgm:cxn modelId="{522F202E-4B10-438A-8CA6-E93211EE4B18}" type="presParOf" srcId="{0EFAC369-5CEB-48BE-B18C-B88921165385}" destId="{F476BA17-CD50-4C70-A5FE-9AEEB3733C66}" srcOrd="0" destOrd="0" presId="urn:microsoft.com/office/officeart/2018/2/layout/IconVerticalSolidList"/>
    <dgm:cxn modelId="{19876FDE-B81C-4E06-955E-B1A62965DBB9}" type="presParOf" srcId="{0EFAC369-5CEB-48BE-B18C-B88921165385}" destId="{0C968BA0-CC54-4099-B588-2D25CA47D18D}" srcOrd="1" destOrd="0" presId="urn:microsoft.com/office/officeart/2018/2/layout/IconVerticalSolidList"/>
    <dgm:cxn modelId="{6F5831D9-4591-40D0-AED9-CDF2AEAA3BCB}" type="presParOf" srcId="{0EFAC369-5CEB-48BE-B18C-B88921165385}" destId="{AFA2F879-A1B6-4546-B772-5A3DBD923193}" srcOrd="2" destOrd="0" presId="urn:microsoft.com/office/officeart/2018/2/layout/IconVerticalSolidList"/>
    <dgm:cxn modelId="{233AEDCF-5753-42E7-8F72-4262F1668B0B}" type="presParOf" srcId="{0EFAC369-5CEB-48BE-B18C-B88921165385}" destId="{DB93D2DE-645B-4D02-86A4-09BEF4DD0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EA6E8-5C16-4065-A42D-136EF69B3463}">
      <dsp:nvSpPr>
        <dsp:cNvPr id="0" name=""/>
        <dsp:cNvSpPr/>
      </dsp:nvSpPr>
      <dsp:spPr>
        <a:xfrm>
          <a:off x="0" y="73075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100" kern="1200" dirty="0" err="1"/>
            <a:t>Måleteknik</a:t>
          </a:r>
          <a:endParaRPr lang="en-US" sz="2100" kern="1200" dirty="0"/>
        </a:p>
      </dsp:txBody>
      <dsp:txXfrm>
        <a:off x="40724" y="113799"/>
        <a:ext cx="4918676" cy="752780"/>
      </dsp:txXfrm>
    </dsp:sp>
    <dsp:sp modelId="{D03DE722-C857-4E7D-9069-82FB34E3B311}">
      <dsp:nvSpPr>
        <dsp:cNvPr id="0" name=""/>
        <dsp:cNvSpPr/>
      </dsp:nvSpPr>
      <dsp:spPr>
        <a:xfrm>
          <a:off x="0" y="967783"/>
          <a:ext cx="5000124" cy="834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forbinde dine instrumenter via VISA/SCPI fra Python</a:t>
          </a:r>
          <a:endParaRPr lang="en-US" sz="2100" kern="1200" dirty="0"/>
        </a:p>
      </dsp:txBody>
      <dsp:txXfrm>
        <a:off x="40724" y="1008507"/>
        <a:ext cx="4918676" cy="752780"/>
      </dsp:txXfrm>
    </dsp:sp>
    <dsp:sp modelId="{11C98394-9A3E-4568-9D2C-648566B688B6}">
      <dsp:nvSpPr>
        <dsp:cNvPr id="0" name=""/>
        <dsp:cNvSpPr/>
      </dsp:nvSpPr>
      <dsp:spPr>
        <a:xfrm>
          <a:off x="0" y="1862491"/>
          <a:ext cx="5000124" cy="834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køre</a:t>
          </a:r>
          <a:r>
            <a:rPr lang="en-US" sz="2100" kern="1200" dirty="0"/>
            <a:t> </a:t>
          </a:r>
          <a:r>
            <a:rPr lang="en-US" sz="2100" kern="1200" dirty="0" err="1"/>
            <a:t>automatiserede</a:t>
          </a:r>
          <a:r>
            <a:rPr lang="en-US" sz="2100" kern="1200" dirty="0"/>
            <a:t> </a:t>
          </a:r>
          <a:r>
            <a:rPr lang="en-US" sz="2100" kern="1200" dirty="0" err="1"/>
            <a:t>målinger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gemme</a:t>
          </a:r>
          <a:r>
            <a:rPr lang="en-US" sz="2100" kern="1200" dirty="0"/>
            <a:t> data</a:t>
          </a:r>
        </a:p>
      </dsp:txBody>
      <dsp:txXfrm>
        <a:off x="40724" y="1903215"/>
        <a:ext cx="4918676" cy="752780"/>
      </dsp:txXfrm>
    </dsp:sp>
    <dsp:sp modelId="{ECCB2709-4510-4FB9-B353-1987BC2A2CF5}">
      <dsp:nvSpPr>
        <dsp:cNvPr id="0" name=""/>
        <dsp:cNvSpPr/>
      </dsp:nvSpPr>
      <dsp:spPr>
        <a:xfrm>
          <a:off x="0" y="2757200"/>
          <a:ext cx="5000124" cy="8342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lave </a:t>
          </a:r>
          <a:r>
            <a:rPr lang="en-US" sz="2100" kern="1200" dirty="0" err="1"/>
            <a:t>frekvens</a:t>
          </a:r>
          <a:r>
            <a:rPr lang="en-US" sz="2100" kern="1200" dirty="0"/>
            <a:t>-sweep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analysere</a:t>
          </a:r>
          <a:r>
            <a:rPr lang="en-US" sz="2100" kern="1200" dirty="0"/>
            <a:t> </a:t>
          </a:r>
          <a:r>
            <a:rPr lang="en-US" sz="2100" kern="1200" dirty="0" err="1"/>
            <a:t>respons</a:t>
          </a:r>
          <a:endParaRPr lang="en-US" sz="2100" kern="1200" dirty="0"/>
        </a:p>
      </dsp:txBody>
      <dsp:txXfrm>
        <a:off x="40724" y="2797924"/>
        <a:ext cx="4918676" cy="752780"/>
      </dsp:txXfrm>
    </dsp:sp>
    <dsp:sp modelId="{8E557045-4076-4077-BFE1-BD5D4BA006E2}">
      <dsp:nvSpPr>
        <dsp:cNvPr id="0" name=""/>
        <dsp:cNvSpPr/>
      </dsp:nvSpPr>
      <dsp:spPr>
        <a:xfrm>
          <a:off x="0" y="3651908"/>
          <a:ext cx="5000124" cy="8342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reducere</a:t>
          </a:r>
          <a:r>
            <a:rPr lang="en-US" sz="2100" kern="1200" dirty="0"/>
            <a:t> </a:t>
          </a:r>
          <a:r>
            <a:rPr lang="en-US" sz="2100" kern="1200" dirty="0" err="1"/>
            <a:t>støj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håndtere</a:t>
          </a:r>
          <a:r>
            <a:rPr lang="en-US" sz="2100" kern="1200" dirty="0"/>
            <a:t> </a:t>
          </a:r>
          <a:r>
            <a:rPr lang="en-US" sz="2100" kern="1200" dirty="0" err="1"/>
            <a:t>højhastighedsmålinger</a:t>
          </a:r>
          <a:endParaRPr lang="en-US" sz="2100" kern="1200" dirty="0"/>
        </a:p>
      </dsp:txBody>
      <dsp:txXfrm>
        <a:off x="40724" y="3692632"/>
        <a:ext cx="4918676" cy="752780"/>
      </dsp:txXfrm>
    </dsp:sp>
    <dsp:sp modelId="{E71D50FE-0667-4137-97DC-F94C106FDAFB}">
      <dsp:nvSpPr>
        <dsp:cNvPr id="0" name=""/>
        <dsp:cNvSpPr/>
      </dsp:nvSpPr>
      <dsp:spPr>
        <a:xfrm>
          <a:off x="0" y="4546616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fejlsøge</a:t>
          </a:r>
          <a:r>
            <a:rPr lang="en-US" sz="2100" kern="1200" dirty="0"/>
            <a:t> </a:t>
          </a:r>
          <a:r>
            <a:rPr lang="en-US" sz="2100" kern="1200" dirty="0" err="1"/>
            <a:t>sikkert</a:t>
          </a:r>
          <a:r>
            <a:rPr lang="en-US" sz="2100" kern="1200" dirty="0"/>
            <a:t> </a:t>
          </a:r>
          <a:r>
            <a:rPr lang="en-US" sz="2100" kern="1200" err="1"/>
            <a:t>og</a:t>
          </a:r>
          <a:r>
            <a:rPr lang="en-US" sz="2100" kern="1200"/>
            <a:t> systematisk</a:t>
          </a:r>
          <a:endParaRPr lang="en-US" sz="2100" kern="1200" dirty="0"/>
        </a:p>
      </dsp:txBody>
      <dsp:txXfrm>
        <a:off x="40724" y="4587340"/>
        <a:ext cx="4918676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2979E-A839-49A3-8E8C-381FBCEBF467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Succes-</a:t>
          </a:r>
          <a:r>
            <a:rPr lang="en-US" sz="2000" b="1" kern="1200" dirty="0" err="1"/>
            <a:t>kriterier</a:t>
          </a:r>
          <a:r>
            <a:rPr lang="en-US" sz="2000" b="1" kern="1200" dirty="0"/>
            <a:t>: Du </a:t>
          </a:r>
          <a:r>
            <a:rPr lang="en-US" sz="2000" b="1" kern="1200" dirty="0" err="1"/>
            <a:t>kan</a:t>
          </a:r>
          <a:r>
            <a:rPr lang="en-US" sz="2000" b="1" kern="1200" dirty="0"/>
            <a:t> </a:t>
          </a:r>
          <a:r>
            <a:rPr lang="en-US" sz="2000" b="1" kern="1200" dirty="0" err="1"/>
            <a:t>genindlæse</a:t>
          </a:r>
          <a:r>
            <a:rPr lang="en-US" sz="2000" b="1" kern="1200" dirty="0"/>
            <a:t> </a:t>
          </a:r>
          <a:r>
            <a:rPr lang="en-US" sz="2000" b="1" kern="1200" dirty="0" err="1"/>
            <a:t>datafilen</a:t>
          </a:r>
          <a:r>
            <a:rPr lang="en-US" sz="2000" b="1" kern="1200" dirty="0"/>
            <a:t> </a:t>
          </a:r>
          <a:r>
            <a:rPr lang="en-US" sz="2000" b="1" kern="1200" dirty="0" err="1"/>
            <a:t>i</a:t>
          </a:r>
          <a:r>
            <a:rPr lang="en-US" sz="2000" b="1" kern="1200" dirty="0"/>
            <a:t> Python</a:t>
          </a:r>
          <a:endParaRPr lang="en-US" sz="2000" kern="1200" dirty="0"/>
        </a:p>
      </dsp:txBody>
      <dsp:txXfrm>
        <a:off x="0" y="3275482"/>
        <a:ext cx="7886700" cy="1075086"/>
      </dsp:txXfrm>
    </dsp:sp>
    <dsp:sp modelId="{1839C81A-8C44-484A-A945-FA04C07AFFE7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Sådan</a:t>
          </a:r>
          <a:r>
            <a:rPr lang="en-US" sz="2000" b="1" kern="1200" dirty="0"/>
            <a:t> </a:t>
          </a:r>
          <a:r>
            <a:rPr lang="en-US" sz="2000" b="1" kern="1200" dirty="0" err="1"/>
            <a:t>gør</a:t>
          </a:r>
          <a:r>
            <a:rPr lang="en-US" sz="2000" b="1" kern="1200" dirty="0"/>
            <a:t> du:</a:t>
          </a:r>
          <a:endParaRPr lang="en-US" sz="2000" kern="1200" dirty="0"/>
        </a:p>
      </dsp:txBody>
      <dsp:txXfrm rot="-10800000">
        <a:off x="0" y="1638125"/>
        <a:ext cx="7886700" cy="580372"/>
      </dsp:txXfrm>
    </dsp:sp>
    <dsp:sp modelId="{D633F357-2618-4FDB-9A24-7CC8D26A7E61}">
      <dsp:nvSpPr>
        <dsp:cNvPr id="0" name=""/>
        <dsp:cNvSpPr/>
      </dsp:nvSpPr>
      <dsp:spPr>
        <a:xfrm>
          <a:off x="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 </a:t>
          </a:r>
          <a:r>
            <a:rPr lang="en-US" sz="1100" kern="1200" dirty="0" err="1"/>
            <a:t>Indstil</a:t>
          </a:r>
          <a:r>
            <a:rPr lang="en-US" sz="1100" kern="1200" dirty="0"/>
            <a:t> </a:t>
          </a:r>
          <a:r>
            <a:rPr lang="en-US" sz="1100" kern="1200" dirty="0" err="1"/>
            <a:t>tidbase</a:t>
          </a:r>
          <a:r>
            <a:rPr lang="en-US" sz="1100" kern="1200" dirty="0"/>
            <a:t>, </a:t>
          </a:r>
          <a:r>
            <a:rPr lang="en-US" sz="1100" kern="1200" dirty="0" err="1"/>
            <a:t>samplingsrate</a:t>
          </a:r>
          <a:r>
            <a:rPr lang="en-US" sz="1100" kern="1200" dirty="0"/>
            <a:t> </a:t>
          </a:r>
          <a:r>
            <a:rPr lang="en-US" sz="1100" kern="1200" dirty="0" err="1"/>
            <a:t>og</a:t>
          </a:r>
          <a:r>
            <a:rPr lang="en-US" sz="1100" kern="1200" dirty="0"/>
            <a:t> trigger.</a:t>
          </a:r>
        </a:p>
      </dsp:txBody>
      <dsp:txXfrm>
        <a:off x="0" y="2218498"/>
        <a:ext cx="1971674" cy="494391"/>
      </dsp:txXfrm>
    </dsp:sp>
    <dsp:sp modelId="{4A39C71C-BD6A-4DA6-AEA9-8CAFAFCDCBA2}">
      <dsp:nvSpPr>
        <dsp:cNvPr id="0" name=""/>
        <dsp:cNvSpPr/>
      </dsp:nvSpPr>
      <dsp:spPr>
        <a:xfrm>
          <a:off x="1971675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 </a:t>
          </a:r>
          <a:r>
            <a:rPr lang="en-US" sz="1100" kern="1200" dirty="0" err="1"/>
            <a:t>Erstat</a:t>
          </a:r>
          <a:r>
            <a:rPr lang="en-US" sz="1100" kern="1200" dirty="0"/>
            <a:t> </a:t>
          </a:r>
          <a:r>
            <a:rPr lang="en-US" sz="1100" kern="1200" dirty="0" err="1"/>
            <a:t>manuelt</a:t>
          </a:r>
          <a:r>
            <a:rPr lang="en-US" sz="1100" kern="1200" dirty="0"/>
            <a:t> UI‑</a:t>
          </a:r>
          <a:r>
            <a:rPr lang="en-US" sz="1100" kern="1200" dirty="0" err="1"/>
            <a:t>klik</a:t>
          </a:r>
          <a:r>
            <a:rPr lang="en-US" sz="1100" kern="1200" dirty="0"/>
            <a:t> med SCPI‑</a:t>
          </a:r>
          <a:r>
            <a:rPr lang="en-US" sz="1100" kern="1200" dirty="0" err="1"/>
            <a:t>kommandoer</a:t>
          </a:r>
          <a:r>
            <a:rPr lang="en-US" sz="1100" kern="1200" dirty="0"/>
            <a:t> (</a:t>
          </a:r>
          <a:r>
            <a:rPr lang="en-US" sz="1100" kern="1200" dirty="0" err="1"/>
            <a:t>fx</a:t>
          </a:r>
          <a:r>
            <a:rPr lang="en-US" sz="1100" kern="1200" dirty="0"/>
            <a:t> WAV:DATA?).</a:t>
          </a:r>
        </a:p>
      </dsp:txBody>
      <dsp:txXfrm>
        <a:off x="1971675" y="2218498"/>
        <a:ext cx="1971674" cy="494391"/>
      </dsp:txXfrm>
    </dsp:sp>
    <dsp:sp modelId="{6339981E-4619-4514-9DA6-33BE3137EADE}">
      <dsp:nvSpPr>
        <dsp:cNvPr id="0" name=""/>
        <dsp:cNvSpPr/>
      </dsp:nvSpPr>
      <dsp:spPr>
        <a:xfrm>
          <a:off x="394335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 </a:t>
          </a:r>
          <a:r>
            <a:rPr lang="en-US" sz="1100" kern="1200" dirty="0" err="1"/>
            <a:t>Overfør</a:t>
          </a:r>
          <a:r>
            <a:rPr lang="en-US" sz="1100" kern="1200" dirty="0"/>
            <a:t> data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binær</a:t>
          </a:r>
          <a:r>
            <a:rPr lang="en-US" sz="1100" kern="1200" dirty="0"/>
            <a:t> form </a:t>
          </a:r>
          <a:r>
            <a:rPr lang="en-US" sz="1100" kern="1200" dirty="0" err="1"/>
            <a:t>og</a:t>
          </a:r>
          <a:r>
            <a:rPr lang="en-US" sz="1100" kern="1200" dirty="0"/>
            <a:t> gem </a:t>
          </a:r>
          <a:r>
            <a:rPr lang="en-US" sz="1100" kern="1200" dirty="0" err="1"/>
            <a:t>til</a:t>
          </a:r>
          <a:r>
            <a:rPr lang="en-US" sz="1100" kern="1200" dirty="0"/>
            <a:t> .csv </a:t>
          </a:r>
          <a:r>
            <a:rPr lang="en-US" sz="1100" kern="1200" dirty="0" err="1"/>
            <a:t>eller</a:t>
          </a:r>
          <a:r>
            <a:rPr lang="en-US" sz="1100" kern="1200" dirty="0"/>
            <a:t> .</a:t>
          </a:r>
          <a:r>
            <a:rPr lang="en-US" sz="1100" kern="1200" dirty="0" err="1"/>
            <a:t>npy</a:t>
          </a:r>
          <a:r>
            <a:rPr lang="en-US" sz="1100" kern="1200" dirty="0"/>
            <a:t>.</a:t>
          </a:r>
        </a:p>
      </dsp:txBody>
      <dsp:txXfrm>
        <a:off x="3943350" y="2218498"/>
        <a:ext cx="1971674" cy="494391"/>
      </dsp:txXfrm>
    </dsp:sp>
    <dsp:sp modelId="{E72C447D-6465-470C-8250-793B4EBC1DA9}">
      <dsp:nvSpPr>
        <dsp:cNvPr id="0" name=""/>
        <dsp:cNvSpPr/>
      </dsp:nvSpPr>
      <dsp:spPr>
        <a:xfrm>
          <a:off x="5915024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4. </a:t>
          </a:r>
          <a:r>
            <a:rPr lang="en-US" sz="1100" kern="1200" dirty="0" err="1"/>
            <a:t>Bekræft</a:t>
          </a:r>
          <a:r>
            <a:rPr lang="en-US" sz="1100" kern="1200" dirty="0"/>
            <a:t> sample‑</a:t>
          </a:r>
          <a:r>
            <a:rPr lang="en-US" sz="1100" kern="1200" dirty="0" err="1"/>
            <a:t>antal</a:t>
          </a:r>
          <a:r>
            <a:rPr lang="en-US" sz="1100" kern="1200" dirty="0"/>
            <a:t>, delta‑t </a:t>
          </a:r>
          <a:r>
            <a:rPr lang="en-US" sz="1100" kern="1200" dirty="0" err="1"/>
            <a:t>og</a:t>
          </a:r>
          <a:r>
            <a:rPr lang="en-US" sz="1100" kern="1200" dirty="0"/>
            <a:t> </a:t>
          </a:r>
          <a:r>
            <a:rPr lang="en-US" sz="1100" kern="1200" dirty="0" err="1"/>
            <a:t>enheder</a:t>
          </a:r>
          <a:r>
            <a:rPr lang="en-US" sz="1100" kern="1200" dirty="0"/>
            <a:t>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filen</a:t>
          </a:r>
          <a:r>
            <a:rPr lang="en-US" sz="1100" kern="1200" dirty="0"/>
            <a:t>.</a:t>
          </a:r>
        </a:p>
      </dsp:txBody>
      <dsp:txXfrm>
        <a:off x="5915024" y="2218498"/>
        <a:ext cx="1971674" cy="494391"/>
      </dsp:txXfrm>
    </dsp:sp>
    <dsp:sp modelId="{FF39BCB0-3F3A-4236-90C9-17A3260B04A7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Mål: Du tager et hurtig sample‑vindue på oscilloskop og gemmer kurven til fil.</a:t>
          </a:r>
          <a:endParaRPr lang="en-US" sz="2000" kern="1200"/>
        </a:p>
      </dsp:txBody>
      <dsp:txXfrm rot="10800000">
        <a:off x="0" y="769"/>
        <a:ext cx="7886700" cy="1074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EB0E-8508-4BF8-A153-7229D0B7091F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99EC4-D64A-4931-B06A-CE596790846E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168E4-5CE8-42D3-A5D9-2FA4CF3FAF20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Spørg</a:t>
          </a:r>
          <a:r>
            <a:rPr lang="en-US" sz="2200" kern="1200" dirty="0"/>
            <a:t> </a:t>
          </a:r>
          <a:r>
            <a:rPr lang="en-US" sz="2200" kern="1200" dirty="0" err="1"/>
            <a:t>altid</a:t>
          </a:r>
          <a:r>
            <a:rPr lang="en-US" sz="2200" kern="1200" dirty="0"/>
            <a:t> </a:t>
          </a:r>
          <a:r>
            <a:rPr lang="en-GB" sz="2200" kern="1200" dirty="0"/>
            <a:t>*IDN?</a:t>
          </a:r>
          <a:r>
            <a:rPr lang="en-DK" sz="2200" kern="1200" dirty="0"/>
            <a:t> </a:t>
          </a:r>
          <a:r>
            <a:rPr lang="en-US" sz="2200" kern="1200" dirty="0" err="1"/>
            <a:t>efter</a:t>
          </a:r>
          <a:r>
            <a:rPr lang="en-US" sz="2200" kern="1200" dirty="0"/>
            <a:t> </a:t>
          </a:r>
          <a:r>
            <a:rPr lang="en-US" sz="2200" kern="1200" dirty="0" err="1"/>
            <a:t>en</a:t>
          </a:r>
          <a:r>
            <a:rPr lang="en-US" sz="2200" kern="1200" dirty="0"/>
            <a:t> </a:t>
          </a:r>
          <a:r>
            <a:rPr lang="en-US" sz="2200" kern="1200" dirty="0" err="1"/>
            <a:t>sekvens</a:t>
          </a:r>
          <a:r>
            <a:rPr lang="en-US" sz="2200" kern="1200" dirty="0"/>
            <a:t> (log </a:t>
          </a:r>
          <a:r>
            <a:rPr lang="en-US" sz="2200" kern="1200" dirty="0" err="1"/>
            <a:t>svar</a:t>
          </a:r>
          <a:r>
            <a:rPr lang="en-US" sz="2200" kern="1200" dirty="0"/>
            <a:t>).</a:t>
          </a:r>
        </a:p>
      </dsp:txBody>
      <dsp:txXfrm>
        <a:off x="1018667" y="1740"/>
        <a:ext cx="7177203" cy="881963"/>
      </dsp:txXfrm>
    </dsp:sp>
    <dsp:sp modelId="{65A613C0-E042-45CD-A18A-2169D5C95988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73B0B-DD06-42AD-9EDE-1B3EBB9DB867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2191B-8D24-477C-A6B4-5C98E14C40C0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Indsæt</a:t>
          </a:r>
          <a:r>
            <a:rPr lang="en-US" sz="2200" kern="1200" dirty="0"/>
            <a:t> </a:t>
          </a:r>
          <a:r>
            <a:rPr lang="en-US" sz="2200" kern="1200" dirty="0" err="1"/>
            <a:t>små</a:t>
          </a:r>
          <a:r>
            <a:rPr lang="en-US" sz="2200" kern="1200" dirty="0"/>
            <a:t> pauser, </a:t>
          </a:r>
          <a:r>
            <a:rPr lang="en-US" sz="2200" kern="1200" dirty="0" err="1"/>
            <a:t>når</a:t>
          </a:r>
          <a:r>
            <a:rPr lang="en-US" sz="2200" kern="1200" dirty="0"/>
            <a:t> </a:t>
          </a:r>
          <a:r>
            <a:rPr lang="en-US" sz="2200" kern="1200" dirty="0" err="1"/>
            <a:t>instrumentet</a:t>
          </a:r>
          <a:r>
            <a:rPr lang="en-US" sz="2200" kern="1200" dirty="0"/>
            <a:t> </a:t>
          </a:r>
          <a:r>
            <a:rPr lang="en-US" sz="2200" kern="1200" dirty="0" err="1"/>
            <a:t>har</a:t>
          </a:r>
          <a:r>
            <a:rPr lang="en-US" sz="2200" kern="1200" dirty="0"/>
            <a:t> </a:t>
          </a:r>
          <a:r>
            <a:rPr lang="en-US" sz="2200" kern="1200" dirty="0" err="1"/>
            <a:t>tunge</a:t>
          </a:r>
          <a:r>
            <a:rPr lang="en-US" sz="2200" kern="1200" dirty="0"/>
            <a:t> </a:t>
          </a:r>
          <a:r>
            <a:rPr lang="en-US" sz="2200" kern="1200" dirty="0" err="1"/>
            <a:t>operationer</a:t>
          </a:r>
          <a:r>
            <a:rPr lang="en-US" sz="2200" kern="1200" dirty="0"/>
            <a:t>.</a:t>
          </a:r>
        </a:p>
      </dsp:txBody>
      <dsp:txXfrm>
        <a:off x="1018667" y="1104194"/>
        <a:ext cx="7177203" cy="881963"/>
      </dsp:txXfrm>
    </dsp:sp>
    <dsp:sp modelId="{6B441B58-3D6B-4FC1-A4FC-C0C0935BCEE8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4932A-B4D1-41BE-9CB7-00A7F4972684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2C1F1-E0AB-48BD-9121-5640FD7EB6F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Begræns båndbredde/opløsning for hurtigere svar under test.</a:t>
          </a:r>
        </a:p>
      </dsp:txBody>
      <dsp:txXfrm>
        <a:off x="1018667" y="2206647"/>
        <a:ext cx="7177203" cy="881963"/>
      </dsp:txXfrm>
    </dsp:sp>
    <dsp:sp modelId="{211CD4B4-3780-4156-94E7-FC6A874264CF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905C3-1D9F-4012-A9B2-9D3CC37F1869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BBB05-1FF7-4A6A-9510-DA7E6F20A70F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Valider en kommando i frontpanelet før du automatiserer.</a:t>
          </a:r>
        </a:p>
      </dsp:txBody>
      <dsp:txXfrm>
        <a:off x="1018667" y="3309101"/>
        <a:ext cx="7177203" cy="881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B7C56-F7C7-4777-86F5-C6B3966B36D4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89280-26BF-407D-A23B-651C75042719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6EE87-BBC7-4C06-B5F8-B1537B2D4A59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 har dokumenteret DUT‑grænser (spænding/strøm/frekvens).</a:t>
          </a:r>
        </a:p>
      </dsp:txBody>
      <dsp:txXfrm>
        <a:off x="1018667" y="1740"/>
        <a:ext cx="7177203" cy="881963"/>
      </dsp:txXfrm>
    </dsp:sp>
    <dsp:sp modelId="{9B3924DA-1A69-47AA-BFDB-C9D02328A25B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71F24-A1D2-4D22-B981-EBD8A4C37CA2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553D-8B10-4798-9A78-4C3699B13C71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Instrumenter er kalibreret eller inden for dato.</a:t>
          </a:r>
        </a:p>
      </dsp:txBody>
      <dsp:txXfrm>
        <a:off x="1018667" y="1104194"/>
        <a:ext cx="7177203" cy="881963"/>
      </dsp:txXfrm>
    </dsp:sp>
    <dsp:sp modelId="{DE6E36B4-CA48-4D0D-A633-197B824CAE14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C02E6-6FC4-407E-ACE6-0CD8C8FB2CB6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9513D-27EA-4AA6-91A8-DE987CB8756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Kabelføring og referencer er korrekte (jord).</a:t>
          </a:r>
        </a:p>
      </dsp:txBody>
      <dsp:txXfrm>
        <a:off x="1018667" y="2206647"/>
        <a:ext cx="7177203" cy="881963"/>
      </dsp:txXfrm>
    </dsp:sp>
    <dsp:sp modelId="{F476BA17-CD50-4C70-A5FE-9AEEB3733C66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68BA0-CC54-4099-B588-2D25CA47D18D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3D2DE-645B-4D02-86A4-09BEF4DD05E3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Scripts logger versionsinfo og *IDN? svar.</a:t>
          </a:r>
        </a:p>
      </dsp:txBody>
      <dsp:txXfrm>
        <a:off x="1018667" y="3309101"/>
        <a:ext cx="7177203" cy="8819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21/09/2025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89" y="1519691"/>
            <a:ext cx="4743123" cy="34418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8B65FB5-55A9-70D6-DC42-865C56D0A9B6}"/>
              </a:ext>
            </a:extLst>
          </p:cNvPr>
          <p:cNvSpPr txBox="1"/>
          <p:nvPr/>
        </p:nvSpPr>
        <p:spPr>
          <a:xfrm>
            <a:off x="472615" y="2220092"/>
            <a:ext cx="254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Line Impedance Stabilization Network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 err="1"/>
              <a:t>Testopstilling</a:t>
            </a:r>
            <a:r>
              <a:rPr lang="en-US" sz="1400" b="1" dirty="0"/>
              <a:t> for DC/DC-converter. </a:t>
            </a:r>
            <a:r>
              <a:rPr lang="en-US" sz="1400" dirty="0"/>
              <a:t>En </a:t>
            </a:r>
            <a:r>
              <a:rPr lang="en-US" sz="1400" b="1" dirty="0"/>
              <a:t>DC/DC-</a:t>
            </a:r>
            <a:r>
              <a:rPr lang="en-US" sz="1400" b="1" dirty="0" err="1"/>
              <a:t>konverter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bilmiljø</a:t>
            </a:r>
            <a:r>
              <a:rPr lang="en-US" sz="1400" dirty="0"/>
              <a:t> testes </a:t>
            </a:r>
            <a:r>
              <a:rPr lang="en-US" sz="1400" dirty="0" err="1"/>
              <a:t>på</a:t>
            </a:r>
            <a:r>
              <a:rPr lang="en-US" sz="1400" dirty="0"/>
              <a:t> dens </a:t>
            </a:r>
            <a:r>
              <a:rPr lang="en-US" sz="1400" b="1" dirty="0"/>
              <a:t>DC-</a:t>
            </a:r>
            <a:r>
              <a:rPr lang="en-US" sz="1400" b="1" dirty="0" err="1"/>
              <a:t>indgang</a:t>
            </a:r>
            <a:r>
              <a:rPr lang="en-US" sz="1400" b="1" dirty="0"/>
              <a:t> (fra </a:t>
            </a:r>
            <a:r>
              <a:rPr lang="en-US" sz="1400" b="1" dirty="0" err="1"/>
              <a:t>batteri</a:t>
            </a:r>
            <a:r>
              <a:rPr lang="en-US" sz="1400" b="1" dirty="0"/>
              <a:t>)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b="1" dirty="0" err="1"/>
              <a:t>udgange</a:t>
            </a:r>
            <a:r>
              <a:rPr lang="en-US" sz="1400" b="1" dirty="0"/>
              <a:t> (</a:t>
            </a:r>
            <a:r>
              <a:rPr lang="en-US" sz="1400" b="1" dirty="0" err="1"/>
              <a:t>til</a:t>
            </a:r>
            <a:r>
              <a:rPr lang="en-US" sz="1400" b="1" dirty="0"/>
              <a:t> ECU </a:t>
            </a:r>
            <a:r>
              <a:rPr lang="en-US" sz="1400" b="1" dirty="0" err="1"/>
              <a:t>eller</a:t>
            </a:r>
            <a:r>
              <a:rPr lang="en-US" sz="1400" b="1" dirty="0"/>
              <a:t> </a:t>
            </a:r>
            <a:r>
              <a:rPr lang="en-US" sz="1400" b="1" dirty="0" err="1"/>
              <a:t>andet</a:t>
            </a:r>
            <a:r>
              <a:rPr lang="en-US" sz="1400" b="1" dirty="0"/>
              <a:t> </a:t>
            </a:r>
            <a:r>
              <a:rPr lang="en-US" sz="1400" b="1" dirty="0" err="1"/>
              <a:t>udstyr</a:t>
            </a:r>
            <a:r>
              <a:rPr lang="en-US" sz="1400" b="1" dirty="0"/>
              <a:t>)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Ledningsbårne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Måles</a:t>
            </a:r>
            <a:r>
              <a:rPr lang="en-US" sz="1400" dirty="0"/>
              <a:t> via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/>
              <a:t>LISN</a:t>
            </a:r>
            <a:r>
              <a:rPr lang="en-US" sz="1400" dirty="0"/>
              <a:t> (Line Impedance Stabilization Network) </a:t>
            </a:r>
            <a:r>
              <a:rPr lang="en-US" sz="1400" dirty="0" err="1"/>
              <a:t>på</a:t>
            </a:r>
            <a:r>
              <a:rPr lang="en-US" sz="1400" dirty="0"/>
              <a:t> </a:t>
            </a:r>
            <a:r>
              <a:rPr lang="en-US" sz="1400" dirty="0" err="1"/>
              <a:t>både</a:t>
            </a:r>
            <a:r>
              <a:rPr lang="en-US" sz="1400" dirty="0"/>
              <a:t> </a:t>
            </a:r>
            <a:r>
              <a:rPr lang="en-US" sz="1400" b="1" dirty="0"/>
              <a:t>+ </a:t>
            </a:r>
            <a:r>
              <a:rPr lang="en-US" sz="1400" b="1" dirty="0" err="1"/>
              <a:t>og</a:t>
            </a:r>
            <a:r>
              <a:rPr lang="en-US" sz="1400" b="1" dirty="0"/>
              <a:t> – DC-</a:t>
            </a:r>
            <a:r>
              <a:rPr lang="en-US" sz="1400" b="1" dirty="0" err="1"/>
              <a:t>ledninger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LISN’en</a:t>
            </a:r>
            <a:r>
              <a:rPr lang="en-US" sz="1400" dirty="0"/>
              <a:t> </a:t>
            </a:r>
            <a:r>
              <a:rPr lang="en-US" sz="1400" dirty="0" err="1"/>
              <a:t>definerer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kendt</a:t>
            </a:r>
            <a:r>
              <a:rPr lang="en-US" sz="1400" dirty="0"/>
              <a:t> </a:t>
            </a:r>
            <a:r>
              <a:rPr lang="en-US" sz="1400" dirty="0" err="1"/>
              <a:t>impedans</a:t>
            </a:r>
            <a:r>
              <a:rPr lang="en-US" sz="1400" dirty="0"/>
              <a:t> (5 µH/50 Ω) </a:t>
            </a:r>
            <a:r>
              <a:rPr lang="en-US" sz="1400" dirty="0" err="1"/>
              <a:t>og</a:t>
            </a:r>
            <a:r>
              <a:rPr lang="en-US" sz="1400" dirty="0"/>
              <a:t> sender </a:t>
            </a:r>
            <a:r>
              <a:rPr lang="en-US" sz="1400" dirty="0" err="1"/>
              <a:t>støjen</a:t>
            </a:r>
            <a:r>
              <a:rPr lang="en-US" sz="1400" dirty="0"/>
              <a:t> </a:t>
            </a:r>
            <a:r>
              <a:rPr lang="en-US" sz="1400" dirty="0" err="1"/>
              <a:t>til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spektrumanalysator</a:t>
            </a:r>
            <a:r>
              <a:rPr lang="en-US" sz="1400" b="1" dirty="0"/>
              <a:t>/EMI-receiver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Frekvensområde</a:t>
            </a:r>
            <a:r>
              <a:rPr lang="en-US" sz="1400" dirty="0"/>
              <a:t>: </a:t>
            </a:r>
            <a:r>
              <a:rPr lang="en-US" sz="1400" b="1" dirty="0"/>
              <a:t>150 kHz – 108 </a:t>
            </a:r>
            <a:r>
              <a:rPr lang="en-US" sz="1400" b="1" dirty="0" err="1"/>
              <a:t>MHz</a:t>
            </a:r>
            <a:r>
              <a:rPr lang="en-US" sz="1400" dirty="0" err="1"/>
              <a:t>.</a:t>
            </a: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DUT </a:t>
            </a:r>
            <a:r>
              <a:rPr lang="en-US" sz="1400" dirty="0" err="1"/>
              <a:t>placeres</a:t>
            </a:r>
            <a:r>
              <a:rPr lang="en-US" sz="1400" dirty="0"/>
              <a:t> </a:t>
            </a:r>
            <a:r>
              <a:rPr lang="en-US" sz="1400" dirty="0" err="1"/>
              <a:t>på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jordplade</a:t>
            </a:r>
            <a:r>
              <a:rPr lang="en-US" sz="1400" dirty="0"/>
              <a:t> (90 × 200 cm, 1,5 mm </a:t>
            </a:r>
            <a:r>
              <a:rPr lang="en-US" sz="1400" dirty="0" err="1"/>
              <a:t>tyk</a:t>
            </a:r>
            <a:r>
              <a:rPr lang="en-US" sz="1400" dirty="0"/>
              <a:t>), </a:t>
            </a:r>
            <a:r>
              <a:rPr lang="en-US" sz="1400" dirty="0" err="1"/>
              <a:t>hævet</a:t>
            </a:r>
            <a:r>
              <a:rPr lang="en-US" sz="1400" dirty="0"/>
              <a:t>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Kabler </a:t>
            </a:r>
            <a:r>
              <a:rPr lang="en-US" sz="1400" dirty="0" err="1"/>
              <a:t>føres</a:t>
            </a:r>
            <a:r>
              <a:rPr lang="en-US" sz="1400" dirty="0"/>
              <a:t> </a:t>
            </a:r>
            <a:r>
              <a:rPr lang="en-US" sz="1400" dirty="0" err="1"/>
              <a:t>parallelt</a:t>
            </a:r>
            <a:r>
              <a:rPr lang="en-US" sz="1400" dirty="0"/>
              <a:t> med </a:t>
            </a:r>
            <a:r>
              <a:rPr lang="en-US" sz="1400" dirty="0" err="1"/>
              <a:t>stelpladen</a:t>
            </a:r>
            <a:r>
              <a:rPr lang="en-US" sz="1400" dirty="0"/>
              <a:t> (50 mm </a:t>
            </a:r>
            <a:r>
              <a:rPr lang="en-US" sz="1400" dirty="0" err="1"/>
              <a:t>afstand</a:t>
            </a:r>
            <a:r>
              <a:rPr lang="en-US" sz="14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Strålede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Støjen</a:t>
            </a:r>
            <a:r>
              <a:rPr lang="en-US" sz="1400" dirty="0"/>
              <a:t>, </a:t>
            </a:r>
            <a:r>
              <a:rPr lang="en-US" sz="1400" dirty="0" err="1"/>
              <a:t>som</a:t>
            </a:r>
            <a:r>
              <a:rPr lang="en-US" sz="1400" dirty="0"/>
              <a:t> DC/</a:t>
            </a:r>
            <a:r>
              <a:rPr lang="en-US" sz="1400" dirty="0" err="1"/>
              <a:t>DC’en</a:t>
            </a:r>
            <a:r>
              <a:rPr lang="en-US" sz="1400" dirty="0"/>
              <a:t> </a:t>
            </a:r>
            <a:r>
              <a:rPr lang="en-US" sz="1400" dirty="0" err="1"/>
              <a:t>udsender</a:t>
            </a:r>
            <a:r>
              <a:rPr lang="en-US" sz="1400" dirty="0"/>
              <a:t> via </a:t>
            </a:r>
            <a:r>
              <a:rPr lang="en-US" sz="1400" dirty="0" err="1"/>
              <a:t>kabler</a:t>
            </a:r>
            <a:r>
              <a:rPr lang="en-US" sz="1400" dirty="0"/>
              <a:t> </a:t>
            </a:r>
            <a:r>
              <a:rPr lang="en-US" sz="1400" dirty="0" err="1"/>
              <a:t>eller</a:t>
            </a:r>
            <a:r>
              <a:rPr lang="en-US" sz="1400" dirty="0"/>
              <a:t> </a:t>
            </a:r>
            <a:r>
              <a:rPr lang="en-US" sz="1400" dirty="0" err="1"/>
              <a:t>selve</a:t>
            </a:r>
            <a:r>
              <a:rPr lang="en-US" sz="1400" dirty="0"/>
              <a:t> </a:t>
            </a:r>
            <a:r>
              <a:rPr lang="en-US" sz="1400" dirty="0" err="1"/>
              <a:t>printet</a:t>
            </a:r>
            <a:r>
              <a:rPr lang="en-US" sz="1400" dirty="0"/>
              <a:t>, </a:t>
            </a:r>
            <a:r>
              <a:rPr lang="en-US" sz="1400" dirty="0" err="1"/>
              <a:t>måles</a:t>
            </a:r>
            <a:r>
              <a:rPr lang="en-US" sz="1400" dirty="0"/>
              <a:t> med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antenne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et </a:t>
            </a:r>
            <a:r>
              <a:rPr lang="en-US" sz="1400" dirty="0" err="1"/>
              <a:t>skærmet</a:t>
            </a:r>
            <a:r>
              <a:rPr lang="en-US" sz="1400" dirty="0"/>
              <a:t> rum </a:t>
            </a:r>
            <a:r>
              <a:rPr lang="en-US" sz="1400" dirty="0" err="1"/>
              <a:t>eller</a:t>
            </a:r>
            <a:r>
              <a:rPr lang="en-US" sz="1400" dirty="0"/>
              <a:t> </a:t>
            </a:r>
            <a:r>
              <a:rPr lang="en-US" sz="1400" dirty="0" err="1"/>
              <a:t>absorberkammer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Typisk</a:t>
            </a:r>
            <a:r>
              <a:rPr lang="en-US" sz="1400" dirty="0"/>
              <a:t> </a:t>
            </a:r>
            <a:r>
              <a:rPr lang="en-US" sz="1400" dirty="0" err="1"/>
              <a:t>afstand</a:t>
            </a:r>
            <a:r>
              <a:rPr lang="en-US" sz="1400" dirty="0"/>
              <a:t>: 1 m (</a:t>
            </a:r>
            <a:r>
              <a:rPr lang="en-US" sz="1400" dirty="0" err="1"/>
              <a:t>komponenttest</a:t>
            </a:r>
            <a:r>
              <a:rPr lang="en-US" sz="14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Frekvensområde</a:t>
            </a:r>
            <a:r>
              <a:rPr lang="en-US" sz="1400" dirty="0"/>
              <a:t>: </a:t>
            </a:r>
            <a:r>
              <a:rPr lang="en-US" sz="1400" b="1" dirty="0"/>
              <a:t>150 kHz – 2,5 GHz</a:t>
            </a:r>
            <a:r>
              <a:rPr lang="en-US" sz="1400" dirty="0"/>
              <a:t> </a:t>
            </a:r>
            <a:r>
              <a:rPr lang="en-US" sz="1400" dirty="0" err="1"/>
              <a:t>afhængig</a:t>
            </a:r>
            <a:r>
              <a:rPr lang="en-US" sz="1400" dirty="0"/>
              <a:t> </a:t>
            </a:r>
            <a:r>
              <a:rPr lang="en-US" sz="1400" dirty="0" err="1"/>
              <a:t>af</a:t>
            </a:r>
            <a:r>
              <a:rPr lang="en-US" sz="1400" dirty="0"/>
              <a:t> </a:t>
            </a:r>
            <a:r>
              <a:rPr lang="en-US" sz="1400" dirty="0" err="1"/>
              <a:t>applikation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 err="1"/>
              <a:t>Grænseværdier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Angives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dBµV</a:t>
            </a:r>
            <a:r>
              <a:rPr lang="en-US" dirty="0"/>
              <a:t> (</a:t>
            </a:r>
            <a:r>
              <a:rPr lang="en-US" dirty="0" err="1"/>
              <a:t>mikrovolt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logaritmisk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b="1" dirty="0" err="1"/>
              <a:t>klasser</a:t>
            </a:r>
            <a:r>
              <a:rPr lang="en-US" b="1" dirty="0"/>
              <a:t> (Class 1 – Class 5)</a:t>
            </a:r>
            <a:r>
              <a:rPr lang="en-US" dirty="0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5</a:t>
            </a:r>
            <a:r>
              <a:rPr lang="en-US" dirty="0"/>
              <a:t> → </a:t>
            </a:r>
            <a:r>
              <a:rPr lang="en-US" dirty="0" err="1"/>
              <a:t>strengeste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(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følsomme</a:t>
            </a:r>
            <a:r>
              <a:rPr lang="en-US" dirty="0"/>
              <a:t> </a:t>
            </a:r>
            <a:r>
              <a:rPr lang="en-US" dirty="0" err="1"/>
              <a:t>radioer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AM/FM/DAB/GNSS er </a:t>
            </a:r>
            <a:r>
              <a:rPr lang="en-US" dirty="0" err="1"/>
              <a:t>tæt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3</a:t>
            </a:r>
            <a:r>
              <a:rPr lang="en-US" dirty="0"/>
              <a:t> → </a:t>
            </a:r>
            <a:r>
              <a:rPr lang="en-US" dirty="0" err="1"/>
              <a:t>typisk</a:t>
            </a:r>
            <a:r>
              <a:rPr lang="en-US" dirty="0"/>
              <a:t> for </a:t>
            </a:r>
            <a:r>
              <a:rPr lang="en-US" dirty="0" err="1"/>
              <a:t>ECU’er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DC/DC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motorrum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Grænserne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</a:t>
            </a:r>
            <a:r>
              <a:rPr lang="en-US" dirty="0" err="1"/>
              <a:t>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frekvens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om der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ledningsbåren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stråling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EE2EBC-95E1-9DA9-A7E8-774CE2E6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6" y="4583953"/>
            <a:ext cx="3514393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altLang="en-DK" sz="3000" b="1"/>
              <a:t>CISPR 25, Klasse 3, Båndbredde 9 kHz (150 kHz - 108 MHz)</a:t>
            </a:r>
            <a:endParaRPr lang="en-US" altLang="en-DK" sz="300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93B4A4AB-5167-B8B9-CD74-AE097150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2" r="11634" b="2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BF3EB29-1E02-7555-B64A-03325CF64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83953"/>
            <a:ext cx="4229100" cy="1465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DK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CISPR 25 definerer grænseværdier for elektromagnetisk støj fra elektriske/elektroniske komponenter i køretøjer. </a:t>
            </a:r>
          </a:p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DK" sz="1700" b="0" i="0" u="none" strike="noStrike" cap="none" normalizeH="0" baseline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7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0"/>
          <a:stretch>
            <a:fillRect/>
          </a:stretch>
        </p:blipFill>
        <p:spPr>
          <a:xfrm>
            <a:off x="3200400" y="10"/>
            <a:ext cx="5943600" cy="338327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5" r="-3" b="-3"/>
          <a:stretch>
            <a:fillRect/>
          </a:stretch>
        </p:blipFill>
        <p:spPr>
          <a:xfrm>
            <a:off x="3488187" y="3474720"/>
            <a:ext cx="5666874" cy="3383280"/>
          </a:xfrm>
          <a:prstGeom prst="rect">
            <a:avLst/>
          </a:pr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83204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09600"/>
            <a:ext cx="2994525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85BB0-36A2-08A1-3C23-5D7B9864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BB7FB55-DB94-F3A3-0252-2CFCCC450269}"/>
              </a:ext>
            </a:extLst>
          </p:cNvPr>
          <p:cNvSpPr txBox="1"/>
          <p:nvPr/>
        </p:nvSpPr>
        <p:spPr>
          <a:xfrm>
            <a:off x="0" y="1184566"/>
            <a:ext cx="8995719" cy="378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TCPIP0::10.160.0.218::inst0::INSTR - </a:t>
            </a:r>
            <a:r>
              <a:rPr lang="en-US" sz="2100" dirty="0" err="1"/>
              <a:t>Siglent</a:t>
            </a:r>
            <a:r>
              <a:rPr lang="en-US" sz="2100" dirty="0"/>
              <a:t> Technologies,SDS824X HD,SDS08A0Q809696,3.8.12.1.1.3.8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ASRL4::INSTR - RND 320-KEL103 V3.30 SN:00023660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ASRL8::INSTR - OWON,XDM1141,23361611,V4.2.0,3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Afkrydsning">
            <a:extLst>
              <a:ext uri="{FF2B5EF4-FFF2-40B4-BE49-F238E27FC236}">
                <a16:creationId xmlns:a16="http://schemas.microsoft.com/office/drawing/2014/main" id="{83FE4B0E-8368-5D11-D166-BA5C7D5A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6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DC‑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måling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+ logging</a:t>
            </a: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26784" y="602946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time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rm.list_resources</a:t>
            </a:r>
            <a:r>
              <a:rPr lang="en-US" sz="900" dirty="0">
                <a:solidFill>
                  <a:schemeClr val="tx1"/>
                </a:solidFill>
              </a:rPr>
              <a:t>()[4]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OWON=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OWON.baud_rate</a:t>
            </a:r>
            <a:r>
              <a:rPr lang="en-US" sz="900" dirty="0">
                <a:solidFill>
                  <a:schemeClr val="tx1"/>
                </a:solidFill>
              </a:rPr>
              <a:t>=115200 # this is how to make it run with visa !!!!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print(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,'-', 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("*IDN?"))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OWON.write</a:t>
            </a:r>
            <a:r>
              <a:rPr lang="en-US" sz="900" dirty="0">
                <a:solidFill>
                  <a:schemeClr val="tx1"/>
                </a:solidFill>
              </a:rPr>
              <a:t> ("CONF:VOLT:DC AUTO")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(1)</a:t>
            </a:r>
            <a:r>
              <a:rPr lang="en-DK" sz="900" dirty="0">
                <a:solidFill>
                  <a:schemeClr val="tx1"/>
                </a:solidFill>
              </a:rPr>
              <a:t> # time to change mode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for _ in range(10):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    print(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("MEAS:VOLT?").replace('V',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OWON.close</a:t>
            </a:r>
            <a:r>
              <a:rPr lang="en-US" sz="900" dirty="0">
                <a:solidFill>
                  <a:schemeClr val="tx1"/>
                </a:solidFill>
              </a:rPr>
              <a:t>() 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DK" sz="3850"/>
              <a:t>Strøm og spænding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7" y="1021493"/>
            <a:ext cx="6344878" cy="58365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Graphic 33" descr="Lineal">
            <a:extLst>
              <a:ext uri="{FF2B5EF4-FFF2-40B4-BE49-F238E27FC236}">
                <a16:creationId xmlns:a16="http://schemas.microsoft.com/office/drawing/2014/main" id="{887145F5-557A-A721-3154-F9CAD236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l"/>
            <a:r>
              <a:rPr lang="en-GB" sz="2400" dirty="0" err="1">
                <a:solidFill>
                  <a:srgbClr val="FFFFFF"/>
                </a:solidFill>
              </a:rPr>
              <a:t>Øvelse</a:t>
            </a:r>
            <a:r>
              <a:rPr lang="en-GB" sz="2400" dirty="0">
                <a:solidFill>
                  <a:srgbClr val="FFFFFF"/>
                </a:solidFill>
              </a:rPr>
              <a:t>: </a:t>
            </a:r>
            <a:br>
              <a:rPr lang="en-DK" sz="2400" dirty="0">
                <a:solidFill>
                  <a:srgbClr val="FFFFFF"/>
                </a:solidFill>
              </a:rPr>
            </a:br>
            <a:r>
              <a:rPr lang="en-DK" sz="2400" dirty="0">
                <a:solidFill>
                  <a:srgbClr val="FFFFFF"/>
                </a:solidFill>
              </a:rPr>
              <a:t>E</a:t>
            </a:r>
            <a:r>
              <a:rPr lang="en-GB" sz="2400" dirty="0" err="1">
                <a:solidFill>
                  <a:srgbClr val="FFFFFF"/>
                </a:solidFill>
              </a:rPr>
              <a:t>lektronisk</a:t>
            </a:r>
            <a:r>
              <a:rPr lang="en-DK" sz="2400" dirty="0">
                <a:solidFill>
                  <a:srgbClr val="FFFFFF"/>
                </a:solidFill>
              </a:rPr>
              <a:t> </a:t>
            </a:r>
            <a:r>
              <a:rPr lang="en-GB" sz="2400" dirty="0" err="1">
                <a:solidFill>
                  <a:srgbClr val="FFFFFF"/>
                </a:solidFill>
              </a:rPr>
              <a:t>belastning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# 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res in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print(res)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()[2]   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DK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rows = []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(':CURR ' + str(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) + 'A')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(":INP 1")  # Enable the load input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 = 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(":MEAS:VOLT?")  # e.g., '0.10000V\n'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voltage = float(</a:t>
            </a:r>
            <a:r>
              <a:rPr lang="en-US" sz="1100" dirty="0" err="1">
                <a:solidFill>
                  <a:schemeClr val="tx1"/>
                </a:solidFill>
              </a:rPr>
              <a:t>v.strip</a:t>
            </a:r>
            <a:r>
              <a:rPr lang="en-US" sz="1100" dirty="0">
                <a:solidFill>
                  <a:schemeClr val="tx1"/>
                </a:solidFill>
              </a:rPr>
              <a:t>().replace('V', ''))  # Clean and convert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("MEAS:CURR?").replace('A',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print("</a:t>
            </a:r>
            <a:r>
              <a:rPr lang="en-US" sz="1100" dirty="0" err="1">
                <a:solidFill>
                  <a:schemeClr val="tx1"/>
                </a:solidFill>
              </a:rPr>
              <a:t>Voltage:",voltage,"V</a:t>
            </a:r>
            <a:r>
              <a:rPr lang="en-US" sz="1100" dirty="0">
                <a:solidFill>
                  <a:schemeClr val="tx1"/>
                </a:solidFill>
              </a:rPr>
              <a:t> Current:",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,"A")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voltage,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with open("usb_current_profile.csv", "w", newline="") as f: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 
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AE0018-A4AF-29CF-A52F-7CF7063B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598AD37-1BFE-3FFE-ACDF-A62D0E13A710}"/>
              </a:ext>
            </a:extLst>
          </p:cNvPr>
          <p:cNvSpPr txBox="1"/>
          <p:nvPr/>
        </p:nvSpPr>
        <p:spPr>
          <a:xfrm>
            <a:off x="3335481" y="591344"/>
            <a:ext cx="5179868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 err="1"/>
              <a:t>runfile</a:t>
            </a:r>
            <a:r>
              <a:rPr lang="en-US" sz="900" dirty="0"/>
              <a:t>('C:/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/Debug/TestEL.py', </a:t>
            </a:r>
            <a:r>
              <a:rPr lang="en-US" sz="900" dirty="0" err="1"/>
              <a:t>wdir</a:t>
            </a:r>
            <a:r>
              <a:rPr lang="en-US" sz="900" dirty="0"/>
              <a:t>='C:/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/Debug')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TCPIP0::10.160.0.218::inst0::INSTR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ASRL1::INSTR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ASRL4::INSTR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ASRL5::INSTR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ASRL8::INSTR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12.019 V Current: 0.05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12.011 V Current: 0.1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12.004 V Current: 0.15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11.998 V Current: 0.2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11.989 V Current: 0.25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11.984 V Current: 0.3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11.975 V Current: 0.35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 V Current: 0.4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11.96 V Current: 0.45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11.956 V Current: 0.5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11.946 V Current: 0.55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 V Current: 0.7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0.75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1.0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OK – </a:t>
            </a:r>
            <a:r>
              <a:rPr lang="en-US" sz="900" dirty="0" err="1"/>
              <a:t>gemt</a:t>
            </a:r>
            <a:r>
              <a:rPr lang="en-US" sz="900" dirty="0"/>
              <a:t> usb_current_profile.csv</a:t>
            </a:r>
          </a:p>
        </p:txBody>
      </p:sp>
    </p:spTree>
    <p:extLst>
      <p:ext uri="{BB962C8B-B14F-4D97-AF65-F5344CB8AC3E}">
        <p14:creationId xmlns:p14="http://schemas.microsoft.com/office/powerpoint/2010/main" val="3275262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800"/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9025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Dagens mål (du lærer at)…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8375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6480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2493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7FDFC3-F063-521A-6DCB-5787795D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3" y="1106034"/>
            <a:ext cx="376430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NonScpi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0C12502-B154-9EE6-1672-77F3439FC933}"/>
              </a:ext>
            </a:extLst>
          </p:cNvPr>
          <p:cNvSpPr txBox="1"/>
          <p:nvPr/>
        </p:nvSpPr>
        <p:spPr>
          <a:xfrm>
            <a:off x="370593" y="4872922"/>
            <a:ext cx="3760273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Driver for Non scpi instrumenter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7704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B8549B9-A9D6-BD65-0EBF-8C1599FD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53" y="946625"/>
            <a:ext cx="3531623" cy="21013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23" y="4546920"/>
            <a:ext cx="376430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9F4782C-77BB-79F6-E1AE-78C79033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53" y="4586405"/>
            <a:ext cx="3531625" cy="6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7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11664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75113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6995AC26-18D1-5674-ED37-AEC2247D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78" y="3976989"/>
            <a:ext cx="3007055" cy="175929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FDE2E2D-E378-5FCC-2F7F-F9E7D24A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88" y="1231523"/>
            <a:ext cx="3192724" cy="1867916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330AC1C9-D5B6-3DE3-926B-F79FC1B6A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748" y="3962093"/>
            <a:ext cx="3049504" cy="17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0EC904-35C7-6887-67DA-73EC3A78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chemeClr val="tx2"/>
                </a:solidFill>
              </a:rPr>
              <a:t>Med Differential probe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E2A9274-682C-8396-AF0C-B5B87BB8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40" b="12751"/>
          <a:stretch>
            <a:fillRect/>
          </a:stretch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5589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11402</TotalTime>
  <Words>3669</Words>
  <Application>Microsoft Office PowerPoint</Application>
  <PresentationFormat>Skærmshow (4:3)</PresentationFormat>
  <Paragraphs>378</Paragraphs>
  <Slides>44</Slides>
  <Notes>1</Notes>
  <HiddenSlides>2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44</vt:i4>
      </vt:variant>
    </vt:vector>
  </HeadingPairs>
  <TitlesOfParts>
    <vt:vector size="48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Med Differential probe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CISPR 25, Klasse 3, Båndbredde 9 kHz (150 kHz - 108 MHz)</vt:lpstr>
      <vt:lpstr>Måleresultat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Output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 Elektronisk belastning</vt:lpstr>
      <vt:lpstr>Eksempelkode: Elektronisk belastning (CC‑sweep)</vt:lpstr>
      <vt:lpstr>Output</vt:lpstr>
      <vt:lpstr>Øvelse: High‑speed capture og eksport</vt:lpstr>
      <vt:lpstr>NonScpi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23</cp:revision>
  <dcterms:created xsi:type="dcterms:W3CDTF">2013-01-27T09:14:16Z</dcterms:created>
  <dcterms:modified xsi:type="dcterms:W3CDTF">2025-09-21T10:30:54Z</dcterms:modified>
  <cp:category/>
</cp:coreProperties>
</file>